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6" r:id="rId4"/>
    <p:sldId id="275" r:id="rId5"/>
    <p:sldId id="272" r:id="rId6"/>
    <p:sldId id="285" r:id="rId7"/>
    <p:sldId id="261" r:id="rId8"/>
    <p:sldId id="274" r:id="rId9"/>
    <p:sldId id="279" r:id="rId10"/>
    <p:sldId id="280" r:id="rId11"/>
    <p:sldId id="281" r:id="rId12"/>
    <p:sldId id="282" r:id="rId13"/>
    <p:sldId id="283" r:id="rId14"/>
    <p:sldId id="284" r:id="rId15"/>
    <p:sldId id="276" r:id="rId16"/>
    <p:sldId id="286" r:id="rId17"/>
    <p:sldId id="287" r:id="rId18"/>
    <p:sldId id="288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4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64A11-60E0-48D1-9D32-82C50FF38D2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F2E0B-F034-409C-97BE-B1E077D0166A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Мультимедийные</a:t>
          </a:r>
          <a:r>
            <a:rPr lang="ru-RU" sz="1800" b="0" i="0" baseline="0" noProof="0" dirty="0" smtClean="0">
              <a:latin typeface="Century Gothic"/>
              <a:ea typeface="+mn-ea"/>
              <a:cs typeface="+mn-cs"/>
            </a:rPr>
            <a:t> курсы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42A31C57-B267-4553-8EBC-89957EA9919E}" type="parTrans" cxnId="{A6D803CA-B590-4F5F-AC18-40F3D632022F}">
      <dgm:prSet/>
      <dgm:spPr/>
      <dgm:t>
        <a:bodyPr/>
        <a:lstStyle/>
        <a:p>
          <a:endParaRPr lang="en-US"/>
        </a:p>
      </dgm:t>
    </dgm:pt>
    <dgm:pt modelId="{F799DE04-BE06-4558-B401-CA9BE73B0FE5}" type="sibTrans" cxnId="{A6D803CA-B590-4F5F-AC18-40F3D632022F}">
      <dgm:prSet/>
      <dgm:spPr/>
      <dgm:t>
        <a:bodyPr/>
        <a:lstStyle/>
        <a:p>
          <a:endParaRPr lang="en-US"/>
        </a:p>
      </dgm:t>
    </dgm:pt>
    <dgm:pt modelId="{9FA67F5C-A2B3-4A17-AA93-5C0AD273B2D5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Модули</a:t>
          </a:r>
          <a:r>
            <a:rPr lang="ru-RU" sz="1800" b="0" i="0" baseline="0" noProof="0" dirty="0" smtClean="0">
              <a:latin typeface="Century Gothic"/>
              <a:ea typeface="+mn-ea"/>
              <a:cs typeface="+mn-cs"/>
            </a:rPr>
            <a:t> к учебнику Орловской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F1B411E4-892B-4114-B93A-577EE42BA548}" type="parTrans" cxnId="{BC5D9862-DAC4-4192-97F4-E8931AD3B7CB}">
      <dgm:prSet/>
      <dgm:spPr/>
      <dgm:t>
        <a:bodyPr/>
        <a:lstStyle/>
        <a:p>
          <a:endParaRPr lang="en-US"/>
        </a:p>
      </dgm:t>
    </dgm:pt>
    <dgm:pt modelId="{8A5F7F56-540A-4DE5-B118-0068853256FC}" type="sibTrans" cxnId="{BC5D9862-DAC4-4192-97F4-E8931AD3B7CB}">
      <dgm:prSet/>
      <dgm:spPr/>
      <dgm:t>
        <a:bodyPr/>
        <a:lstStyle/>
        <a:p>
          <a:endParaRPr lang="en-US"/>
        </a:p>
      </dgm:t>
    </dgm:pt>
    <dgm:pt modelId="{452B5EB4-6ED7-4FA8-A7C4-5C3301C82707}">
      <dgm:prSet phldrT="[Text]" custT="1"/>
      <dgm:spPr/>
      <dgm:t>
        <a:bodyPr/>
        <a:lstStyle/>
        <a:p>
          <a:pPr algn="ctr" defTabSz="914400">
            <a:buNone/>
          </a:pPr>
          <a:r>
            <a:rPr lang="en-US" sz="1800" b="0" i="0" noProof="0" dirty="0" err="1" smtClean="0">
              <a:latin typeface="Century Gothic"/>
              <a:ea typeface="+mn-ea"/>
              <a:cs typeface="+mn-cs"/>
            </a:rPr>
            <a:t>ActiveTeach</a:t>
          </a:r>
          <a:endParaRPr lang="en-US" sz="1800" b="0" i="0" noProof="0" dirty="0" smtClean="0">
            <a:latin typeface="Century Gothic"/>
            <a:ea typeface="+mn-ea"/>
            <a:cs typeface="+mn-cs"/>
          </a:endParaRPr>
        </a:p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(электронное приложение к учебнику </a:t>
          </a:r>
          <a:r>
            <a:rPr lang="en-US" sz="1800" b="0" i="0" noProof="0" dirty="0" smtClean="0">
              <a:latin typeface="Century Gothic"/>
              <a:ea typeface="+mn-ea"/>
              <a:cs typeface="+mn-cs"/>
            </a:rPr>
            <a:t>Market Leader)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A65A5292-11EC-4F74-A2DD-B9AB81BC264F}" type="parTrans" cxnId="{0F479CCA-569A-4D77-9DF6-37D751B3E62B}">
      <dgm:prSet/>
      <dgm:spPr/>
      <dgm:t>
        <a:bodyPr/>
        <a:lstStyle/>
        <a:p>
          <a:endParaRPr lang="en-US"/>
        </a:p>
      </dgm:t>
    </dgm:pt>
    <dgm:pt modelId="{ED3C9F27-971A-426E-911A-AC30A16EB8D7}" type="sibTrans" cxnId="{0F479CCA-569A-4D77-9DF6-37D751B3E62B}">
      <dgm:prSet/>
      <dgm:spPr/>
      <dgm:t>
        <a:bodyPr/>
        <a:lstStyle/>
        <a:p>
          <a:endParaRPr lang="en-US"/>
        </a:p>
      </dgm:t>
    </dgm:pt>
    <dgm:pt modelId="{911EC251-C7E4-4814-90D4-8D36FE8DEC24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Собственная виртуальная образовательная среда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EA241105-CF1E-4DF7-B8D8-02473B6E0B01}" type="parTrans" cxnId="{57AEE9A1-FDF7-4AB7-9681-008358ED57AB}">
      <dgm:prSet/>
      <dgm:spPr/>
      <dgm:t>
        <a:bodyPr/>
        <a:lstStyle/>
        <a:p>
          <a:endParaRPr lang="en-US"/>
        </a:p>
      </dgm:t>
    </dgm:pt>
    <dgm:pt modelId="{95633792-376C-450E-B8BC-ED28DC101CEB}" type="sibTrans" cxnId="{57AEE9A1-FDF7-4AB7-9681-008358ED57AB}">
      <dgm:prSet/>
      <dgm:spPr/>
      <dgm:t>
        <a:bodyPr/>
        <a:lstStyle/>
        <a:p>
          <a:endParaRPr lang="en-US"/>
        </a:p>
      </dgm:t>
    </dgm:pt>
    <dgm:pt modelId="{BAFD4250-3194-435C-9DB9-26F654B5C03A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Сайт факультета «Лингвистика»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0D4B85D5-5F65-4827-8832-FBF48D7B3363}" type="parTrans" cxnId="{071FB365-FE77-48F5-BA17-484D6C356434}">
      <dgm:prSet/>
      <dgm:spPr/>
      <dgm:t>
        <a:bodyPr/>
        <a:lstStyle/>
        <a:p>
          <a:endParaRPr lang="en-US"/>
        </a:p>
      </dgm:t>
    </dgm:pt>
    <dgm:pt modelId="{00CC07D1-76CC-4C43-9A72-FD68CB53A52F}" type="sibTrans" cxnId="{071FB365-FE77-48F5-BA17-484D6C356434}">
      <dgm:prSet/>
      <dgm:spPr/>
      <dgm:t>
        <a:bodyPr/>
        <a:lstStyle/>
        <a:p>
          <a:endParaRPr lang="en-US"/>
        </a:p>
      </dgm:t>
    </dgm:pt>
    <dgm:pt modelId="{39865F2F-A0A2-4069-A0A8-DBD105077B60}">
      <dgm:prSet phldrT="[Text]"/>
      <dgm:spPr/>
      <dgm:t>
        <a:bodyPr/>
        <a:lstStyle/>
        <a:p>
          <a:pPr algn="ctr" defTabSz="914400">
            <a:buNone/>
          </a:pPr>
          <a:r>
            <a:rPr lang="en-US" sz="1800" b="1" i="0" noProof="0" dirty="0" smtClean="0">
              <a:latin typeface="Century Gothic"/>
              <a:ea typeface="+mn-ea"/>
              <a:cs typeface="+mn-cs"/>
            </a:rPr>
            <a:t>MOODLE</a:t>
          </a:r>
          <a:endParaRPr lang="ru-RU" sz="1800" b="1" i="0" noProof="0" dirty="0">
            <a:latin typeface="Century Gothic"/>
            <a:ea typeface="+mn-ea"/>
            <a:cs typeface="+mn-cs"/>
          </a:endParaRPr>
        </a:p>
      </dgm:t>
    </dgm:pt>
    <dgm:pt modelId="{258E8A36-BBB7-4C89-BC2C-F3F74D59EC28}" type="parTrans" cxnId="{28D005C6-4C20-4BE6-894F-D3B082F63438}">
      <dgm:prSet/>
      <dgm:spPr/>
      <dgm:t>
        <a:bodyPr/>
        <a:lstStyle/>
        <a:p>
          <a:endParaRPr lang="en-US"/>
        </a:p>
      </dgm:t>
    </dgm:pt>
    <dgm:pt modelId="{84624615-77BD-49D7-9881-B60A734482E2}" type="sibTrans" cxnId="{28D005C6-4C20-4BE6-894F-D3B082F63438}">
      <dgm:prSet/>
      <dgm:spPr/>
      <dgm:t>
        <a:bodyPr/>
        <a:lstStyle/>
        <a:p>
          <a:endParaRPr lang="en-US"/>
        </a:p>
      </dgm:t>
    </dgm:pt>
    <dgm:pt modelId="{3685198B-5321-4885-BEE2-2A3D6DA5B4A6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Электронные</a:t>
          </a:r>
          <a:r>
            <a:rPr lang="ru-RU" sz="1800" b="0" i="0" baseline="0" noProof="0" dirty="0" smtClean="0">
              <a:latin typeface="Century Gothic"/>
              <a:ea typeface="+mn-ea"/>
              <a:cs typeface="+mn-cs"/>
            </a:rPr>
            <a:t> средства коммуникации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04BBF996-DFD9-466F-BD01-7968559FCCBA}" type="parTrans" cxnId="{D55D4B72-161A-4FAE-AF7B-1ABE9C4AB99D}">
      <dgm:prSet/>
      <dgm:spPr/>
      <dgm:t>
        <a:bodyPr/>
        <a:lstStyle/>
        <a:p>
          <a:endParaRPr lang="en-US"/>
        </a:p>
      </dgm:t>
    </dgm:pt>
    <dgm:pt modelId="{D4A8ADDC-9CBB-47A6-AE74-052767EA090A}" type="sibTrans" cxnId="{D55D4B72-161A-4FAE-AF7B-1ABE9C4AB99D}">
      <dgm:prSet/>
      <dgm:spPr/>
      <dgm:t>
        <a:bodyPr/>
        <a:lstStyle/>
        <a:p>
          <a:endParaRPr lang="en-US"/>
        </a:p>
      </dgm:t>
    </dgm:pt>
    <dgm:pt modelId="{F2B8E16F-5F5A-4339-B42D-A1EA3A873A66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Электронная почта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07DAEFAB-B713-4B0E-8DFA-5AC55A476C27}" type="parTrans" cxnId="{69F2DDF9-A227-4E72-BAA2-430220F4F365}">
      <dgm:prSet/>
      <dgm:spPr/>
      <dgm:t>
        <a:bodyPr/>
        <a:lstStyle/>
        <a:p>
          <a:endParaRPr lang="en-US"/>
        </a:p>
      </dgm:t>
    </dgm:pt>
    <dgm:pt modelId="{711389FD-DC4C-4AF5-A083-821A33571CBA}" type="sibTrans" cxnId="{69F2DDF9-A227-4E72-BAA2-430220F4F365}">
      <dgm:prSet/>
      <dgm:spPr/>
      <dgm:t>
        <a:bodyPr/>
        <a:lstStyle/>
        <a:p>
          <a:endParaRPr lang="en-US"/>
        </a:p>
      </dgm:t>
    </dgm:pt>
    <dgm:pt modelId="{E25008CC-3EBF-4262-B825-01A46F1E088F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 Социальные сети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8CE3EAD2-5AF7-45C2-94FF-4E7639E940A5}" type="parTrans" cxnId="{83E6F21F-FEF4-4BA6-8766-8B22936871AC}">
      <dgm:prSet/>
      <dgm:spPr/>
      <dgm:t>
        <a:bodyPr/>
        <a:lstStyle/>
        <a:p>
          <a:endParaRPr lang="en-US"/>
        </a:p>
      </dgm:t>
    </dgm:pt>
    <dgm:pt modelId="{A4D6D835-3339-47DE-B6A4-3291AD8E9A4E}" type="sibTrans" cxnId="{83E6F21F-FEF4-4BA6-8766-8B22936871AC}">
      <dgm:prSet/>
      <dgm:spPr/>
      <dgm:t>
        <a:bodyPr/>
        <a:lstStyle/>
        <a:p>
          <a:endParaRPr lang="en-US"/>
        </a:p>
      </dgm:t>
    </dgm:pt>
    <dgm:pt modelId="{D7533782-3A8A-442A-9F24-8DC26FC5B3E3}">
      <dgm:prSet phldrT="[Text]"/>
      <dgm:spPr/>
      <dgm:t>
        <a:bodyPr/>
        <a:lstStyle/>
        <a:p>
          <a:pPr algn="ctr" defTabSz="914400">
            <a:buNone/>
          </a:pPr>
          <a:r>
            <a:rPr lang="en-US" sz="1800" b="0" i="0" noProof="0" dirty="0" err="1" smtClean="0">
              <a:latin typeface="Century Gothic"/>
              <a:ea typeface="+mn-ea"/>
              <a:cs typeface="+mn-cs"/>
            </a:rPr>
            <a:t>ActiveBook</a:t>
          </a:r>
          <a:r>
            <a:rPr lang="en-US" sz="1800" b="0" i="0" noProof="0" dirty="0" smtClean="0">
              <a:latin typeface="Century Gothic"/>
              <a:ea typeface="+mn-ea"/>
              <a:cs typeface="+mn-cs"/>
            </a:rPr>
            <a:t> </a:t>
          </a:r>
          <a:r>
            <a:rPr lang="ru-RU" sz="1800" b="0" i="0" noProof="0" dirty="0" smtClean="0">
              <a:latin typeface="Century Gothic"/>
              <a:ea typeface="+mn-ea"/>
              <a:cs typeface="+mn-cs"/>
            </a:rPr>
            <a:t>(электронное приложение к учебнику Т</a:t>
          </a:r>
          <a:r>
            <a:rPr lang="en-US" sz="1800" b="0" i="0" noProof="0" dirty="0" err="1" smtClean="0">
              <a:latin typeface="Century Gothic"/>
              <a:ea typeface="+mn-ea"/>
              <a:cs typeface="+mn-cs"/>
            </a:rPr>
            <a:t>otal</a:t>
          </a:r>
          <a:r>
            <a:rPr lang="en-US" sz="1800" b="0" i="0" noProof="0" dirty="0" smtClean="0">
              <a:latin typeface="Century Gothic"/>
              <a:ea typeface="+mn-ea"/>
              <a:cs typeface="+mn-cs"/>
            </a:rPr>
            <a:t> English)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0B0434F5-F6FF-4749-8332-5CE2942EF69F}" type="sibTrans" cxnId="{660195D4-96BD-4EE8-A65E-0ACF0BCB93F6}">
      <dgm:prSet/>
      <dgm:spPr/>
      <dgm:t>
        <a:bodyPr/>
        <a:lstStyle/>
        <a:p>
          <a:endParaRPr lang="en-US"/>
        </a:p>
      </dgm:t>
    </dgm:pt>
    <dgm:pt modelId="{2779A0B4-ABB2-4420-936D-036EE033A6B5}" type="parTrans" cxnId="{660195D4-96BD-4EE8-A65E-0ACF0BCB93F6}">
      <dgm:prSet/>
      <dgm:spPr/>
      <dgm:t>
        <a:bodyPr/>
        <a:lstStyle/>
        <a:p>
          <a:endParaRPr lang="en-US"/>
        </a:p>
      </dgm:t>
    </dgm:pt>
    <dgm:pt modelId="{C22B14A1-CEB5-4C85-A079-329A0D631FC4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Сайты факультетских секций (</a:t>
          </a:r>
          <a:r>
            <a:rPr lang="en-US" sz="1800" b="0" i="0" noProof="0" dirty="0" smtClean="0">
              <a:latin typeface="Century Gothic"/>
              <a:ea typeface="+mn-ea"/>
              <a:cs typeface="+mn-cs"/>
            </a:rPr>
            <a:t>English-</a:t>
          </a:r>
          <a:r>
            <a:rPr lang="en-US" sz="1800" b="0" i="0" noProof="0" dirty="0" err="1" smtClean="0">
              <a:latin typeface="Century Gothic"/>
              <a:ea typeface="+mn-ea"/>
              <a:cs typeface="+mn-cs"/>
            </a:rPr>
            <a:t>ebm.wikispaces</a:t>
          </a:r>
          <a:r>
            <a:rPr lang="en-US" sz="1800" b="0" i="0" noProof="0" dirty="0" smtClean="0">
              <a:latin typeface="Century Gothic"/>
              <a:ea typeface="+mn-ea"/>
              <a:cs typeface="+mn-cs"/>
            </a:rPr>
            <a:t>)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9B9DEF1B-B47B-45CC-AC15-A4015E7A6961}" type="sibTrans" cxnId="{78AD89B4-E3A9-41B0-AF51-37437A573099}">
      <dgm:prSet/>
      <dgm:spPr/>
      <dgm:t>
        <a:bodyPr/>
        <a:lstStyle/>
        <a:p>
          <a:endParaRPr lang="en-US"/>
        </a:p>
      </dgm:t>
    </dgm:pt>
    <dgm:pt modelId="{C498E0DF-6C2A-40EA-A705-42667224E35E}" type="parTrans" cxnId="{78AD89B4-E3A9-41B0-AF51-37437A573099}">
      <dgm:prSet/>
      <dgm:spPr/>
      <dgm:t>
        <a:bodyPr/>
        <a:lstStyle/>
        <a:p>
          <a:endParaRPr lang="en-US"/>
        </a:p>
      </dgm:t>
    </dgm:pt>
    <dgm:pt modelId="{0E7A83FE-A83D-4D37-BD58-B3BE98109EBF}" type="pres">
      <dgm:prSet presAssocID="{81964A11-60E0-48D1-9D32-82C50FF38D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D256E-E9CF-442B-9DAB-580449D828DC}" type="pres">
      <dgm:prSet presAssocID="{C1DF2E0B-F034-409C-97BE-B1E077D0166A}" presName="compNode" presStyleCnt="0"/>
      <dgm:spPr/>
    </dgm:pt>
    <dgm:pt modelId="{5EE3D656-49E3-4846-80B3-9DF4C0678135}" type="pres">
      <dgm:prSet presAssocID="{C1DF2E0B-F034-409C-97BE-B1E077D0166A}" presName="aNode" presStyleLbl="bgShp" presStyleIdx="0" presStyleCnt="3"/>
      <dgm:spPr/>
      <dgm:t>
        <a:bodyPr/>
        <a:lstStyle/>
        <a:p>
          <a:endParaRPr lang="en-US"/>
        </a:p>
      </dgm:t>
    </dgm:pt>
    <dgm:pt modelId="{39674946-8641-4D9C-B474-ADD5C2CCB996}" type="pres">
      <dgm:prSet presAssocID="{C1DF2E0B-F034-409C-97BE-B1E077D0166A}" presName="textNode" presStyleLbl="bgShp" presStyleIdx="0" presStyleCnt="3"/>
      <dgm:spPr/>
      <dgm:t>
        <a:bodyPr/>
        <a:lstStyle/>
        <a:p>
          <a:endParaRPr lang="en-US"/>
        </a:p>
      </dgm:t>
    </dgm:pt>
    <dgm:pt modelId="{4AF04BA3-F12F-4B14-922A-44D4F6F8C391}" type="pres">
      <dgm:prSet presAssocID="{C1DF2E0B-F034-409C-97BE-B1E077D0166A}" presName="compChildNode" presStyleCnt="0"/>
      <dgm:spPr/>
    </dgm:pt>
    <dgm:pt modelId="{30665FCA-7375-419C-AD5F-DEFB6A78AF8B}" type="pres">
      <dgm:prSet presAssocID="{C1DF2E0B-F034-409C-97BE-B1E077D0166A}" presName="theInnerList" presStyleCnt="0"/>
      <dgm:spPr/>
    </dgm:pt>
    <dgm:pt modelId="{575ED4E3-10E1-44F4-98F2-9E82E73CD01D}" type="pres">
      <dgm:prSet presAssocID="{9FA67F5C-A2B3-4A17-AA93-5C0AD273B2D5}" presName="childNode" presStyleLbl="node1" presStyleIdx="0" presStyleCnt="8" custScaleX="95922" custScaleY="120917" custLinFactY="-95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D572B-1254-4D63-AD99-B2EDA1CEFCD0}" type="pres">
      <dgm:prSet presAssocID="{9FA67F5C-A2B3-4A17-AA93-5C0AD273B2D5}" presName="aSpace2" presStyleCnt="0"/>
      <dgm:spPr/>
    </dgm:pt>
    <dgm:pt modelId="{FE3E8C9E-4E0C-48C9-B969-45E913CB4CB6}" type="pres">
      <dgm:prSet presAssocID="{D7533782-3A8A-442A-9F24-8DC26FC5B3E3}" presName="childNode" presStyleLbl="node1" presStyleIdx="1" presStyleCnt="8" custScaleX="107891" custScaleY="170543" custLinFactNeighborX="748" custLinFactNeighborY="7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9C5A8-F47F-4249-A33E-785C301435E8}" type="pres">
      <dgm:prSet presAssocID="{D7533782-3A8A-442A-9F24-8DC26FC5B3E3}" presName="aSpace2" presStyleCnt="0"/>
      <dgm:spPr/>
    </dgm:pt>
    <dgm:pt modelId="{96B6F13E-4C71-4B33-9AE7-68769BCA1885}" type="pres">
      <dgm:prSet presAssocID="{452B5EB4-6ED7-4FA8-A7C4-5C3301C82707}" presName="childNode" presStyleLbl="node1" presStyleIdx="2" presStyleCnt="8" custScaleX="115775" custScaleY="164475" custLinFactY="764" custLinFactNeighborX="299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CCC18-A8E8-49F1-BA65-3F51C1FDA18A}" type="pres">
      <dgm:prSet presAssocID="{C1DF2E0B-F034-409C-97BE-B1E077D0166A}" presName="aSpace" presStyleCnt="0"/>
      <dgm:spPr/>
    </dgm:pt>
    <dgm:pt modelId="{6930CA3A-746D-45D5-86CF-7E5E82630FFE}" type="pres">
      <dgm:prSet presAssocID="{911EC251-C7E4-4814-90D4-8D36FE8DEC24}" presName="compNode" presStyleCnt="0"/>
      <dgm:spPr/>
    </dgm:pt>
    <dgm:pt modelId="{36A5E784-0575-4B9A-932D-84B4018329C2}" type="pres">
      <dgm:prSet presAssocID="{911EC251-C7E4-4814-90D4-8D36FE8DEC24}" presName="aNode" presStyleLbl="bgShp" presStyleIdx="1" presStyleCnt="3"/>
      <dgm:spPr/>
      <dgm:t>
        <a:bodyPr/>
        <a:lstStyle/>
        <a:p>
          <a:endParaRPr lang="en-US"/>
        </a:p>
      </dgm:t>
    </dgm:pt>
    <dgm:pt modelId="{BB857315-7C35-4D47-8535-974ED697CCEF}" type="pres">
      <dgm:prSet presAssocID="{911EC251-C7E4-4814-90D4-8D36FE8DEC24}" presName="textNode" presStyleLbl="bgShp" presStyleIdx="1" presStyleCnt="3"/>
      <dgm:spPr/>
      <dgm:t>
        <a:bodyPr/>
        <a:lstStyle/>
        <a:p>
          <a:endParaRPr lang="en-US"/>
        </a:p>
      </dgm:t>
    </dgm:pt>
    <dgm:pt modelId="{FCE75200-3B56-41AA-9638-E2DCED5EAB72}" type="pres">
      <dgm:prSet presAssocID="{911EC251-C7E4-4814-90D4-8D36FE8DEC24}" presName="compChildNode" presStyleCnt="0"/>
      <dgm:spPr/>
    </dgm:pt>
    <dgm:pt modelId="{7852F8EC-716B-4B16-A1A5-D39B5E68106B}" type="pres">
      <dgm:prSet presAssocID="{911EC251-C7E4-4814-90D4-8D36FE8DEC24}" presName="theInnerList" presStyleCnt="0"/>
      <dgm:spPr/>
    </dgm:pt>
    <dgm:pt modelId="{C4D55E39-E127-46E1-8C18-E650BDF0FCB0}" type="pres">
      <dgm:prSet presAssocID="{BAFD4250-3194-435C-9DB9-26F654B5C03A}" presName="childNode" presStyleLbl="node1" presStyleIdx="3" presStyleCnt="8" custScaleX="95725" custScaleY="52816" custLinFactNeighborX="0" custLinFactNeighborY="-57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37605-AADB-4D66-843B-C75DD317C3AC}" type="pres">
      <dgm:prSet presAssocID="{BAFD4250-3194-435C-9DB9-26F654B5C03A}" presName="aSpace2" presStyleCnt="0"/>
      <dgm:spPr/>
    </dgm:pt>
    <dgm:pt modelId="{194BEDD1-D18B-469C-A681-6F2CD0649826}" type="pres">
      <dgm:prSet presAssocID="{39865F2F-A0A2-4069-A0A8-DBD105077B60}" presName="childNode" presStyleLbl="node1" presStyleIdx="4" presStyleCnt="8" custScaleX="98532" custScaleY="73696" custLinFactY="18283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CDBFD-E30C-4BCF-8196-B5DFA060E363}" type="pres">
      <dgm:prSet presAssocID="{39865F2F-A0A2-4069-A0A8-DBD105077B60}" presName="aSpace2" presStyleCnt="0"/>
      <dgm:spPr/>
    </dgm:pt>
    <dgm:pt modelId="{E864E8C5-2AF8-4B2A-8FB7-8D60286472A2}" type="pres">
      <dgm:prSet presAssocID="{C22B14A1-CEB5-4C85-A079-329A0D631FC4}" presName="childNode" presStyleLbl="node1" presStyleIdx="5" presStyleCnt="8" custLinFactY="421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CFA4-C89F-44A7-9A68-11D7A051672A}" type="pres">
      <dgm:prSet presAssocID="{911EC251-C7E4-4814-90D4-8D36FE8DEC24}" presName="aSpace" presStyleCnt="0"/>
      <dgm:spPr/>
    </dgm:pt>
    <dgm:pt modelId="{D18FAD2B-1C42-4AA8-B2B2-4248C0C52B1B}" type="pres">
      <dgm:prSet presAssocID="{3685198B-5321-4885-BEE2-2A3D6DA5B4A6}" presName="compNode" presStyleCnt="0"/>
      <dgm:spPr/>
    </dgm:pt>
    <dgm:pt modelId="{73EF77D7-714B-46AC-B791-77FB73C27C85}" type="pres">
      <dgm:prSet presAssocID="{3685198B-5321-4885-BEE2-2A3D6DA5B4A6}" presName="aNode" presStyleLbl="bgShp" presStyleIdx="2" presStyleCnt="3"/>
      <dgm:spPr/>
      <dgm:t>
        <a:bodyPr/>
        <a:lstStyle/>
        <a:p>
          <a:endParaRPr lang="en-US"/>
        </a:p>
      </dgm:t>
    </dgm:pt>
    <dgm:pt modelId="{67D9D327-C476-4BF7-B7AB-E484AB473A27}" type="pres">
      <dgm:prSet presAssocID="{3685198B-5321-4885-BEE2-2A3D6DA5B4A6}" presName="textNode" presStyleLbl="bgShp" presStyleIdx="2" presStyleCnt="3"/>
      <dgm:spPr/>
      <dgm:t>
        <a:bodyPr/>
        <a:lstStyle/>
        <a:p>
          <a:endParaRPr lang="en-US"/>
        </a:p>
      </dgm:t>
    </dgm:pt>
    <dgm:pt modelId="{116DC192-2051-4BFD-AB50-BD7067181C44}" type="pres">
      <dgm:prSet presAssocID="{3685198B-5321-4885-BEE2-2A3D6DA5B4A6}" presName="compChildNode" presStyleCnt="0"/>
      <dgm:spPr/>
    </dgm:pt>
    <dgm:pt modelId="{E487713E-AFA7-44C8-9935-EADE9CC87190}" type="pres">
      <dgm:prSet presAssocID="{3685198B-5321-4885-BEE2-2A3D6DA5B4A6}" presName="theInnerList" presStyleCnt="0"/>
      <dgm:spPr/>
    </dgm:pt>
    <dgm:pt modelId="{2CA0B65E-4012-4BC5-9436-ACF3DB7847C8}" type="pres">
      <dgm:prSet presAssocID="{F2B8E16F-5F5A-4339-B42D-A1EA3A873A66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29725-0C9D-49CE-9067-209B03FED34E}" type="pres">
      <dgm:prSet presAssocID="{F2B8E16F-5F5A-4339-B42D-A1EA3A873A66}" presName="aSpace2" presStyleCnt="0"/>
      <dgm:spPr/>
    </dgm:pt>
    <dgm:pt modelId="{727F9D2C-89F2-4A05-AB22-0A805ACA0081}" type="pres">
      <dgm:prSet presAssocID="{E25008CC-3EBF-4262-B825-01A46F1E088F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195D4-96BD-4EE8-A65E-0ACF0BCB93F6}" srcId="{C1DF2E0B-F034-409C-97BE-B1E077D0166A}" destId="{D7533782-3A8A-442A-9F24-8DC26FC5B3E3}" srcOrd="1" destOrd="0" parTransId="{2779A0B4-ABB2-4420-936D-036EE033A6B5}" sibTransId="{0B0434F5-F6FF-4749-8332-5CE2942EF69F}"/>
    <dgm:cxn modelId="{90B25311-0A64-41C9-A79C-41BA8BE636D5}" type="presOf" srcId="{D7533782-3A8A-442A-9F24-8DC26FC5B3E3}" destId="{FE3E8C9E-4E0C-48C9-B969-45E913CB4CB6}" srcOrd="0" destOrd="0" presId="urn:microsoft.com/office/officeart/2005/8/layout/lProcess2"/>
    <dgm:cxn modelId="{9E99BB4A-64AC-4D27-BAFD-B1775DD4D8D0}" type="presOf" srcId="{C22B14A1-CEB5-4C85-A079-329A0D631FC4}" destId="{E864E8C5-2AF8-4B2A-8FB7-8D60286472A2}" srcOrd="0" destOrd="0" presId="urn:microsoft.com/office/officeart/2005/8/layout/lProcess2"/>
    <dgm:cxn modelId="{28D005C6-4C20-4BE6-894F-D3B082F63438}" srcId="{911EC251-C7E4-4814-90D4-8D36FE8DEC24}" destId="{39865F2F-A0A2-4069-A0A8-DBD105077B60}" srcOrd="1" destOrd="0" parTransId="{258E8A36-BBB7-4C89-BC2C-F3F74D59EC28}" sibTransId="{84624615-77BD-49D7-9881-B60A734482E2}"/>
    <dgm:cxn modelId="{7A14992B-7E79-4D53-AE68-00258322CAF4}" type="presOf" srcId="{3685198B-5321-4885-BEE2-2A3D6DA5B4A6}" destId="{73EF77D7-714B-46AC-B791-77FB73C27C85}" srcOrd="0" destOrd="0" presId="urn:microsoft.com/office/officeart/2005/8/layout/lProcess2"/>
    <dgm:cxn modelId="{3AEF1512-85D4-4F38-A0AE-869032ED7E2F}" type="presOf" srcId="{81964A11-60E0-48D1-9D32-82C50FF38D21}" destId="{0E7A83FE-A83D-4D37-BD58-B3BE98109EBF}" srcOrd="0" destOrd="0" presId="urn:microsoft.com/office/officeart/2005/8/layout/lProcess2"/>
    <dgm:cxn modelId="{B1E3CED7-9BA3-46F5-8CFD-59B6546AA29A}" type="presOf" srcId="{452B5EB4-6ED7-4FA8-A7C4-5C3301C82707}" destId="{96B6F13E-4C71-4B33-9AE7-68769BCA1885}" srcOrd="0" destOrd="0" presId="urn:microsoft.com/office/officeart/2005/8/layout/lProcess2"/>
    <dgm:cxn modelId="{9D2C00A1-C9B8-4946-AEC1-05DC13345F3F}" type="presOf" srcId="{3685198B-5321-4885-BEE2-2A3D6DA5B4A6}" destId="{67D9D327-C476-4BF7-B7AB-E484AB473A27}" srcOrd="1" destOrd="0" presId="urn:microsoft.com/office/officeart/2005/8/layout/lProcess2"/>
    <dgm:cxn modelId="{83E6F21F-FEF4-4BA6-8766-8B22936871AC}" srcId="{3685198B-5321-4885-BEE2-2A3D6DA5B4A6}" destId="{E25008CC-3EBF-4262-B825-01A46F1E088F}" srcOrd="1" destOrd="0" parTransId="{8CE3EAD2-5AF7-45C2-94FF-4E7639E940A5}" sibTransId="{A4D6D835-3339-47DE-B6A4-3291AD8E9A4E}"/>
    <dgm:cxn modelId="{BC5D9862-DAC4-4192-97F4-E8931AD3B7CB}" srcId="{C1DF2E0B-F034-409C-97BE-B1E077D0166A}" destId="{9FA67F5C-A2B3-4A17-AA93-5C0AD273B2D5}" srcOrd="0" destOrd="0" parTransId="{F1B411E4-892B-4114-B93A-577EE42BA548}" sibTransId="{8A5F7F56-540A-4DE5-B118-0068853256FC}"/>
    <dgm:cxn modelId="{78AD89B4-E3A9-41B0-AF51-37437A573099}" srcId="{911EC251-C7E4-4814-90D4-8D36FE8DEC24}" destId="{C22B14A1-CEB5-4C85-A079-329A0D631FC4}" srcOrd="2" destOrd="0" parTransId="{C498E0DF-6C2A-40EA-A705-42667224E35E}" sibTransId="{9B9DEF1B-B47B-45CC-AC15-A4015E7A6961}"/>
    <dgm:cxn modelId="{69F2DDF9-A227-4E72-BAA2-430220F4F365}" srcId="{3685198B-5321-4885-BEE2-2A3D6DA5B4A6}" destId="{F2B8E16F-5F5A-4339-B42D-A1EA3A873A66}" srcOrd="0" destOrd="0" parTransId="{07DAEFAB-B713-4B0E-8DFA-5AC55A476C27}" sibTransId="{711389FD-DC4C-4AF5-A083-821A33571CBA}"/>
    <dgm:cxn modelId="{F84BF8AA-607F-438B-99AB-B5DFCB444859}" type="presOf" srcId="{BAFD4250-3194-435C-9DB9-26F654B5C03A}" destId="{C4D55E39-E127-46E1-8C18-E650BDF0FCB0}" srcOrd="0" destOrd="0" presId="urn:microsoft.com/office/officeart/2005/8/layout/lProcess2"/>
    <dgm:cxn modelId="{E90F8EFB-4FFD-4F13-8F28-B0018CACA6A2}" type="presOf" srcId="{F2B8E16F-5F5A-4339-B42D-A1EA3A873A66}" destId="{2CA0B65E-4012-4BC5-9436-ACF3DB7847C8}" srcOrd="0" destOrd="0" presId="urn:microsoft.com/office/officeart/2005/8/layout/lProcess2"/>
    <dgm:cxn modelId="{65DA3B0C-C80A-4C1E-9E81-5220CB0ACD02}" type="presOf" srcId="{39865F2F-A0A2-4069-A0A8-DBD105077B60}" destId="{194BEDD1-D18B-469C-A681-6F2CD0649826}" srcOrd="0" destOrd="0" presId="urn:microsoft.com/office/officeart/2005/8/layout/lProcess2"/>
    <dgm:cxn modelId="{68A880CB-36C5-442A-9C0A-543018EC180C}" type="presOf" srcId="{E25008CC-3EBF-4262-B825-01A46F1E088F}" destId="{727F9D2C-89F2-4A05-AB22-0A805ACA0081}" srcOrd="0" destOrd="0" presId="urn:microsoft.com/office/officeart/2005/8/layout/lProcess2"/>
    <dgm:cxn modelId="{C939D03B-41BC-478F-8898-9F0D9C0E109D}" type="presOf" srcId="{C1DF2E0B-F034-409C-97BE-B1E077D0166A}" destId="{5EE3D656-49E3-4846-80B3-9DF4C0678135}" srcOrd="0" destOrd="0" presId="urn:microsoft.com/office/officeart/2005/8/layout/lProcess2"/>
    <dgm:cxn modelId="{C98D9AEB-E2D1-4EA1-8B9C-E61863A81C24}" type="presOf" srcId="{C1DF2E0B-F034-409C-97BE-B1E077D0166A}" destId="{39674946-8641-4D9C-B474-ADD5C2CCB996}" srcOrd="1" destOrd="0" presId="urn:microsoft.com/office/officeart/2005/8/layout/lProcess2"/>
    <dgm:cxn modelId="{D55D4B72-161A-4FAE-AF7B-1ABE9C4AB99D}" srcId="{81964A11-60E0-48D1-9D32-82C50FF38D21}" destId="{3685198B-5321-4885-BEE2-2A3D6DA5B4A6}" srcOrd="2" destOrd="0" parTransId="{04BBF996-DFD9-466F-BD01-7968559FCCBA}" sibTransId="{D4A8ADDC-9CBB-47A6-AE74-052767EA090A}"/>
    <dgm:cxn modelId="{071FB365-FE77-48F5-BA17-484D6C356434}" srcId="{911EC251-C7E4-4814-90D4-8D36FE8DEC24}" destId="{BAFD4250-3194-435C-9DB9-26F654B5C03A}" srcOrd="0" destOrd="0" parTransId="{0D4B85D5-5F65-4827-8832-FBF48D7B3363}" sibTransId="{00CC07D1-76CC-4C43-9A72-FD68CB53A52F}"/>
    <dgm:cxn modelId="{57AEE9A1-FDF7-4AB7-9681-008358ED57AB}" srcId="{81964A11-60E0-48D1-9D32-82C50FF38D21}" destId="{911EC251-C7E4-4814-90D4-8D36FE8DEC24}" srcOrd="1" destOrd="0" parTransId="{EA241105-CF1E-4DF7-B8D8-02473B6E0B01}" sibTransId="{95633792-376C-450E-B8BC-ED28DC101CEB}"/>
    <dgm:cxn modelId="{0F479CCA-569A-4D77-9DF6-37D751B3E62B}" srcId="{C1DF2E0B-F034-409C-97BE-B1E077D0166A}" destId="{452B5EB4-6ED7-4FA8-A7C4-5C3301C82707}" srcOrd="2" destOrd="0" parTransId="{A65A5292-11EC-4F74-A2DD-B9AB81BC264F}" sibTransId="{ED3C9F27-971A-426E-911A-AC30A16EB8D7}"/>
    <dgm:cxn modelId="{9A05484E-DE8F-43BE-8338-A9FF8F4980CC}" type="presOf" srcId="{911EC251-C7E4-4814-90D4-8D36FE8DEC24}" destId="{36A5E784-0575-4B9A-932D-84B4018329C2}" srcOrd="0" destOrd="0" presId="urn:microsoft.com/office/officeart/2005/8/layout/lProcess2"/>
    <dgm:cxn modelId="{DF641FEB-D82F-4D31-B32E-F19E636FB3A2}" type="presOf" srcId="{9FA67F5C-A2B3-4A17-AA93-5C0AD273B2D5}" destId="{575ED4E3-10E1-44F4-98F2-9E82E73CD01D}" srcOrd="0" destOrd="0" presId="urn:microsoft.com/office/officeart/2005/8/layout/lProcess2"/>
    <dgm:cxn modelId="{A6D803CA-B590-4F5F-AC18-40F3D632022F}" srcId="{81964A11-60E0-48D1-9D32-82C50FF38D21}" destId="{C1DF2E0B-F034-409C-97BE-B1E077D0166A}" srcOrd="0" destOrd="0" parTransId="{42A31C57-B267-4553-8EBC-89957EA9919E}" sibTransId="{F799DE04-BE06-4558-B401-CA9BE73B0FE5}"/>
    <dgm:cxn modelId="{F2587B56-D314-43EC-ABCB-84C77D61FDDA}" type="presOf" srcId="{911EC251-C7E4-4814-90D4-8D36FE8DEC24}" destId="{BB857315-7C35-4D47-8535-974ED697CCEF}" srcOrd="1" destOrd="0" presId="urn:microsoft.com/office/officeart/2005/8/layout/lProcess2"/>
    <dgm:cxn modelId="{2E5DC51E-89E8-4B50-9D40-3C6BD78BD681}" type="presParOf" srcId="{0E7A83FE-A83D-4D37-BD58-B3BE98109EBF}" destId="{269D256E-E9CF-442B-9DAB-580449D828DC}" srcOrd="0" destOrd="0" presId="urn:microsoft.com/office/officeart/2005/8/layout/lProcess2"/>
    <dgm:cxn modelId="{D92BD7CC-7846-4233-AC75-9F78FFA4C1AB}" type="presParOf" srcId="{269D256E-E9CF-442B-9DAB-580449D828DC}" destId="{5EE3D656-49E3-4846-80B3-9DF4C0678135}" srcOrd="0" destOrd="0" presId="urn:microsoft.com/office/officeart/2005/8/layout/lProcess2"/>
    <dgm:cxn modelId="{5F0ACA48-1F53-4320-85B7-8CB2A378A748}" type="presParOf" srcId="{269D256E-E9CF-442B-9DAB-580449D828DC}" destId="{39674946-8641-4D9C-B474-ADD5C2CCB996}" srcOrd="1" destOrd="0" presId="urn:microsoft.com/office/officeart/2005/8/layout/lProcess2"/>
    <dgm:cxn modelId="{2B2CAEBA-F26B-4DF1-8531-316A62B98ED6}" type="presParOf" srcId="{269D256E-E9CF-442B-9DAB-580449D828DC}" destId="{4AF04BA3-F12F-4B14-922A-44D4F6F8C391}" srcOrd="2" destOrd="0" presId="urn:microsoft.com/office/officeart/2005/8/layout/lProcess2"/>
    <dgm:cxn modelId="{A408F08F-09F7-4CA8-9944-6460865CCE63}" type="presParOf" srcId="{4AF04BA3-F12F-4B14-922A-44D4F6F8C391}" destId="{30665FCA-7375-419C-AD5F-DEFB6A78AF8B}" srcOrd="0" destOrd="0" presId="urn:microsoft.com/office/officeart/2005/8/layout/lProcess2"/>
    <dgm:cxn modelId="{2DE73B57-5F7D-49B0-BC20-631944E7AE38}" type="presParOf" srcId="{30665FCA-7375-419C-AD5F-DEFB6A78AF8B}" destId="{575ED4E3-10E1-44F4-98F2-9E82E73CD01D}" srcOrd="0" destOrd="0" presId="urn:microsoft.com/office/officeart/2005/8/layout/lProcess2"/>
    <dgm:cxn modelId="{0EFAF434-9605-4345-90A0-67DFD5086B31}" type="presParOf" srcId="{30665FCA-7375-419C-AD5F-DEFB6A78AF8B}" destId="{BEED572B-1254-4D63-AD99-B2EDA1CEFCD0}" srcOrd="1" destOrd="0" presId="urn:microsoft.com/office/officeart/2005/8/layout/lProcess2"/>
    <dgm:cxn modelId="{75467851-6A42-4BB8-98EB-70027931FE7E}" type="presParOf" srcId="{30665FCA-7375-419C-AD5F-DEFB6A78AF8B}" destId="{FE3E8C9E-4E0C-48C9-B969-45E913CB4CB6}" srcOrd="2" destOrd="0" presId="urn:microsoft.com/office/officeart/2005/8/layout/lProcess2"/>
    <dgm:cxn modelId="{7E5704E2-1D2E-4EFF-B0DC-2DCB55CF8712}" type="presParOf" srcId="{30665FCA-7375-419C-AD5F-DEFB6A78AF8B}" destId="{F149C5A8-F47F-4249-A33E-785C301435E8}" srcOrd="3" destOrd="0" presId="urn:microsoft.com/office/officeart/2005/8/layout/lProcess2"/>
    <dgm:cxn modelId="{0E3DE23F-9AA4-47C3-ADB3-6EAF14C3E55D}" type="presParOf" srcId="{30665FCA-7375-419C-AD5F-DEFB6A78AF8B}" destId="{96B6F13E-4C71-4B33-9AE7-68769BCA1885}" srcOrd="4" destOrd="0" presId="urn:microsoft.com/office/officeart/2005/8/layout/lProcess2"/>
    <dgm:cxn modelId="{2E345F92-B787-493E-8915-B4278C9E1759}" type="presParOf" srcId="{0E7A83FE-A83D-4D37-BD58-B3BE98109EBF}" destId="{C23CCC18-A8E8-49F1-BA65-3F51C1FDA18A}" srcOrd="1" destOrd="0" presId="urn:microsoft.com/office/officeart/2005/8/layout/lProcess2"/>
    <dgm:cxn modelId="{FA579179-CC0E-40DA-965A-F9FFB1B26BF3}" type="presParOf" srcId="{0E7A83FE-A83D-4D37-BD58-B3BE98109EBF}" destId="{6930CA3A-746D-45D5-86CF-7E5E82630FFE}" srcOrd="2" destOrd="0" presId="urn:microsoft.com/office/officeart/2005/8/layout/lProcess2"/>
    <dgm:cxn modelId="{20838F8E-A634-4BE1-99EF-E9A1B9594EDC}" type="presParOf" srcId="{6930CA3A-746D-45D5-86CF-7E5E82630FFE}" destId="{36A5E784-0575-4B9A-932D-84B4018329C2}" srcOrd="0" destOrd="0" presId="urn:microsoft.com/office/officeart/2005/8/layout/lProcess2"/>
    <dgm:cxn modelId="{E11B4138-C8E9-4C72-A113-C551EACEF345}" type="presParOf" srcId="{6930CA3A-746D-45D5-86CF-7E5E82630FFE}" destId="{BB857315-7C35-4D47-8535-974ED697CCEF}" srcOrd="1" destOrd="0" presId="urn:microsoft.com/office/officeart/2005/8/layout/lProcess2"/>
    <dgm:cxn modelId="{80160BB6-6189-41CC-A78D-5F48DF3CE205}" type="presParOf" srcId="{6930CA3A-746D-45D5-86CF-7E5E82630FFE}" destId="{FCE75200-3B56-41AA-9638-E2DCED5EAB72}" srcOrd="2" destOrd="0" presId="urn:microsoft.com/office/officeart/2005/8/layout/lProcess2"/>
    <dgm:cxn modelId="{71C9A70A-AF7A-44F8-AA9F-295D5325FB07}" type="presParOf" srcId="{FCE75200-3B56-41AA-9638-E2DCED5EAB72}" destId="{7852F8EC-716B-4B16-A1A5-D39B5E68106B}" srcOrd="0" destOrd="0" presId="urn:microsoft.com/office/officeart/2005/8/layout/lProcess2"/>
    <dgm:cxn modelId="{01C9FD1B-553B-44E9-8BBA-C1C758905D66}" type="presParOf" srcId="{7852F8EC-716B-4B16-A1A5-D39B5E68106B}" destId="{C4D55E39-E127-46E1-8C18-E650BDF0FCB0}" srcOrd="0" destOrd="0" presId="urn:microsoft.com/office/officeart/2005/8/layout/lProcess2"/>
    <dgm:cxn modelId="{E9DA341D-4118-44A4-B29F-F11B0200102F}" type="presParOf" srcId="{7852F8EC-716B-4B16-A1A5-D39B5E68106B}" destId="{51437605-AADB-4D66-843B-C75DD317C3AC}" srcOrd="1" destOrd="0" presId="urn:microsoft.com/office/officeart/2005/8/layout/lProcess2"/>
    <dgm:cxn modelId="{687D7928-1250-490E-867D-8614C7D1FEDF}" type="presParOf" srcId="{7852F8EC-716B-4B16-A1A5-D39B5E68106B}" destId="{194BEDD1-D18B-469C-A681-6F2CD0649826}" srcOrd="2" destOrd="0" presId="urn:microsoft.com/office/officeart/2005/8/layout/lProcess2"/>
    <dgm:cxn modelId="{6E022723-707D-4161-8175-455527109481}" type="presParOf" srcId="{7852F8EC-716B-4B16-A1A5-D39B5E68106B}" destId="{892CDBFD-E30C-4BCF-8196-B5DFA060E363}" srcOrd="3" destOrd="0" presId="urn:microsoft.com/office/officeart/2005/8/layout/lProcess2"/>
    <dgm:cxn modelId="{0E730A1D-F52D-434D-8A40-EAF27D0B1CFE}" type="presParOf" srcId="{7852F8EC-716B-4B16-A1A5-D39B5E68106B}" destId="{E864E8C5-2AF8-4B2A-8FB7-8D60286472A2}" srcOrd="4" destOrd="0" presId="urn:microsoft.com/office/officeart/2005/8/layout/lProcess2"/>
    <dgm:cxn modelId="{5A4F4263-C59E-4A29-BE06-FE5413D5E2BD}" type="presParOf" srcId="{0E7A83FE-A83D-4D37-BD58-B3BE98109EBF}" destId="{B3E9CFA4-C89F-44A7-9A68-11D7A051672A}" srcOrd="3" destOrd="0" presId="urn:microsoft.com/office/officeart/2005/8/layout/lProcess2"/>
    <dgm:cxn modelId="{E8065534-0D64-4839-8974-7CC94386DE21}" type="presParOf" srcId="{0E7A83FE-A83D-4D37-BD58-B3BE98109EBF}" destId="{D18FAD2B-1C42-4AA8-B2B2-4248C0C52B1B}" srcOrd="4" destOrd="0" presId="urn:microsoft.com/office/officeart/2005/8/layout/lProcess2"/>
    <dgm:cxn modelId="{67D5182E-53E5-4BF6-B143-9212D074347E}" type="presParOf" srcId="{D18FAD2B-1C42-4AA8-B2B2-4248C0C52B1B}" destId="{73EF77D7-714B-46AC-B791-77FB73C27C85}" srcOrd="0" destOrd="0" presId="urn:microsoft.com/office/officeart/2005/8/layout/lProcess2"/>
    <dgm:cxn modelId="{3CC8AF7A-E562-4750-802E-7DA8F8D9BA8A}" type="presParOf" srcId="{D18FAD2B-1C42-4AA8-B2B2-4248C0C52B1B}" destId="{67D9D327-C476-4BF7-B7AB-E484AB473A27}" srcOrd="1" destOrd="0" presId="urn:microsoft.com/office/officeart/2005/8/layout/lProcess2"/>
    <dgm:cxn modelId="{A8E5DD06-06DD-4BCF-98F9-6261A51C8A2D}" type="presParOf" srcId="{D18FAD2B-1C42-4AA8-B2B2-4248C0C52B1B}" destId="{116DC192-2051-4BFD-AB50-BD7067181C44}" srcOrd="2" destOrd="0" presId="urn:microsoft.com/office/officeart/2005/8/layout/lProcess2"/>
    <dgm:cxn modelId="{0E48846A-A0D2-4BD5-9C4B-B67723EF61B3}" type="presParOf" srcId="{116DC192-2051-4BFD-AB50-BD7067181C44}" destId="{E487713E-AFA7-44C8-9935-EADE9CC87190}" srcOrd="0" destOrd="0" presId="urn:microsoft.com/office/officeart/2005/8/layout/lProcess2"/>
    <dgm:cxn modelId="{C5154A85-5A3B-48AB-80E4-919A2EDD2711}" type="presParOf" srcId="{E487713E-AFA7-44C8-9935-EADE9CC87190}" destId="{2CA0B65E-4012-4BC5-9436-ACF3DB7847C8}" srcOrd="0" destOrd="0" presId="urn:microsoft.com/office/officeart/2005/8/layout/lProcess2"/>
    <dgm:cxn modelId="{14CDF71C-EACF-4163-8B0B-1E6DD44905C8}" type="presParOf" srcId="{E487713E-AFA7-44C8-9935-EADE9CC87190}" destId="{4F729725-0C9D-49CE-9067-209B03FED34E}" srcOrd="1" destOrd="0" presId="urn:microsoft.com/office/officeart/2005/8/layout/lProcess2"/>
    <dgm:cxn modelId="{118F4337-845C-4886-9EF6-1C8861AC03D4}" type="presParOf" srcId="{E487713E-AFA7-44C8-9935-EADE9CC87190}" destId="{727F9D2C-89F2-4A05-AB22-0A805ACA008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97643-8125-4F1C-A372-ECF3E023D3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46C7D-8C5B-44B8-885B-72B553DFBDED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0" i="0" noProof="0" dirty="0" smtClean="0">
              <a:latin typeface="+mn-lt"/>
              <a:ea typeface="+mn-ea"/>
              <a:cs typeface="+mn-cs"/>
            </a:rPr>
            <a:t>База данных 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CDD8B25A-7C01-4D26-B85F-59F94B555813}" type="parTrans" cxnId="{A5C46D86-E622-4CD3-AD5D-56F2787D9492}">
      <dgm:prSet/>
      <dgm:spPr/>
      <dgm:t>
        <a:bodyPr/>
        <a:lstStyle/>
        <a:p>
          <a:endParaRPr lang="en-US"/>
        </a:p>
      </dgm:t>
    </dgm:pt>
    <dgm:pt modelId="{845FF6B3-6688-4FCD-971F-F6007A755750}" type="sibTrans" cxnId="{A5C46D86-E622-4CD3-AD5D-56F2787D9492}">
      <dgm:prSet/>
      <dgm:spPr/>
      <dgm:t>
        <a:bodyPr/>
        <a:lstStyle/>
        <a:p>
          <a:endParaRPr lang="en-US"/>
        </a:p>
      </dgm:t>
    </dgm:pt>
    <dgm:pt modelId="{C8FCE1D5-0013-443B-BA52-E4A60EA3FE6D}">
      <dgm:prSet phldrT="[Text]" custT="1"/>
      <dgm:spPr/>
      <dgm:t>
        <a:bodyPr/>
        <a:lstStyle/>
        <a:p>
          <a:pPr algn="ctr" defTabSz="914400">
            <a:buNone/>
          </a:pPr>
          <a:r>
            <a:rPr lang="ru-RU" sz="3600" b="0" i="0" noProof="0" dirty="0" smtClean="0">
              <a:latin typeface="Century Gothic"/>
              <a:ea typeface="+mn-ea"/>
              <a:cs typeface="+mn-cs"/>
            </a:rPr>
            <a:t>Форум и чат</a:t>
          </a:r>
          <a:endParaRPr lang="ru-RU" sz="3600" b="0" i="0" noProof="0" dirty="0">
            <a:latin typeface="Century Gothic"/>
            <a:ea typeface="+mn-ea"/>
            <a:cs typeface="+mn-cs"/>
          </a:endParaRPr>
        </a:p>
      </dgm:t>
    </dgm:pt>
    <dgm:pt modelId="{534C5E64-47EE-48C9-A4CD-A367C15C24CB}" type="parTrans" cxnId="{992753B7-1671-45EE-9A52-A87F63B4FA71}">
      <dgm:prSet/>
      <dgm:spPr/>
      <dgm:t>
        <a:bodyPr/>
        <a:lstStyle/>
        <a:p>
          <a:endParaRPr lang="en-US"/>
        </a:p>
      </dgm:t>
    </dgm:pt>
    <dgm:pt modelId="{1C2A5E08-29F2-4695-ACA7-95A34ECB417D}" type="sibTrans" cxnId="{992753B7-1671-45EE-9A52-A87F63B4FA71}">
      <dgm:prSet/>
      <dgm:spPr/>
      <dgm:t>
        <a:bodyPr/>
        <a:lstStyle/>
        <a:p>
          <a:endParaRPr lang="en-US"/>
        </a:p>
      </dgm:t>
    </dgm:pt>
    <dgm:pt modelId="{6A8A74D4-03D1-4937-B8C8-7B38C7EA0260}">
      <dgm:prSet phldrT="[Text]"/>
      <dgm:spPr/>
      <dgm:t>
        <a:bodyPr/>
        <a:lstStyle/>
        <a:p>
          <a:pPr algn="ctr" defTabSz="914400">
            <a:buNone/>
          </a:pPr>
          <a:r>
            <a:rPr lang="ru-RU" sz="1800" b="0" i="0" noProof="0" dirty="0" smtClean="0">
              <a:latin typeface="Century Gothic"/>
              <a:ea typeface="+mn-ea"/>
              <a:cs typeface="+mn-cs"/>
            </a:rPr>
            <a:t>Тесты</a:t>
          </a: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B4EBF1B6-3111-4EEE-A303-5A97FE5E0634}" type="parTrans" cxnId="{0A19B143-58AC-48DF-8335-5E07B3EE2C6B}">
      <dgm:prSet/>
      <dgm:spPr/>
      <dgm:t>
        <a:bodyPr/>
        <a:lstStyle/>
        <a:p>
          <a:endParaRPr lang="en-US"/>
        </a:p>
      </dgm:t>
    </dgm:pt>
    <dgm:pt modelId="{6013AA25-446C-4612-B8D9-8C13B3B348A2}" type="sibTrans" cxnId="{0A19B143-58AC-48DF-8335-5E07B3EE2C6B}">
      <dgm:prSet/>
      <dgm:spPr/>
      <dgm:t>
        <a:bodyPr/>
        <a:lstStyle/>
        <a:p>
          <a:endParaRPr lang="en-US"/>
        </a:p>
      </dgm:t>
    </dgm:pt>
    <dgm:pt modelId="{B89C59C2-6160-4831-A712-013E214B11EA}">
      <dgm:prSet custT="1"/>
      <dgm:spPr/>
      <dgm:t>
        <a:bodyPr/>
        <a:lstStyle/>
        <a:p>
          <a:r>
            <a:rPr lang="ru-RU" sz="3600" b="0" i="0" noProof="0" dirty="0" smtClean="0">
              <a:latin typeface="Century Gothic"/>
              <a:ea typeface="+mn-ea"/>
              <a:cs typeface="+mn-cs"/>
            </a:rPr>
            <a:t>Задания</a:t>
          </a:r>
          <a:endParaRPr lang="ru-RU" sz="3600" b="0" i="0" noProof="0" dirty="0">
            <a:latin typeface="Century Gothic"/>
            <a:ea typeface="+mn-ea"/>
            <a:cs typeface="+mn-cs"/>
          </a:endParaRPr>
        </a:p>
      </dgm:t>
    </dgm:pt>
    <dgm:pt modelId="{C6DD01B9-AD1E-4121-BB78-A9998A3F5C8F}" type="parTrans" cxnId="{A02E2A4E-3BF4-4365-8319-E287638D3887}">
      <dgm:prSet/>
      <dgm:spPr/>
      <dgm:t>
        <a:bodyPr/>
        <a:lstStyle/>
        <a:p>
          <a:endParaRPr lang="ru-RU"/>
        </a:p>
      </dgm:t>
    </dgm:pt>
    <dgm:pt modelId="{2A4D9C77-46D5-4D96-8EB3-08D8AA141A35}" type="sibTrans" cxnId="{A02E2A4E-3BF4-4365-8319-E287638D3887}">
      <dgm:prSet/>
      <dgm:spPr/>
      <dgm:t>
        <a:bodyPr/>
        <a:lstStyle/>
        <a:p>
          <a:endParaRPr lang="ru-RU"/>
        </a:p>
      </dgm:t>
    </dgm:pt>
    <dgm:pt modelId="{5C02DF62-F7F8-475B-8A10-54BB98DD25A4}">
      <dgm:prSet custT="1"/>
      <dgm:spPr/>
      <dgm:t>
        <a:bodyPr/>
        <a:lstStyle/>
        <a:p>
          <a:r>
            <a:rPr lang="ru-RU" sz="3200" b="0" i="0" noProof="0" dirty="0" smtClean="0">
              <a:latin typeface="Century Gothic"/>
              <a:ea typeface="+mn-ea"/>
              <a:cs typeface="+mn-cs"/>
            </a:rPr>
            <a:t>Глоссарий</a:t>
          </a:r>
          <a:endParaRPr lang="ru-RU" sz="3200" b="0" i="0" noProof="0" dirty="0">
            <a:latin typeface="Century Gothic"/>
            <a:ea typeface="+mn-ea"/>
            <a:cs typeface="+mn-cs"/>
          </a:endParaRPr>
        </a:p>
      </dgm:t>
    </dgm:pt>
    <dgm:pt modelId="{7A80D4A1-F626-4D1E-BD38-AD6C7B5855CD}" type="parTrans" cxnId="{BFBC06B2-FEC9-46B2-A619-8C6B5B1051B3}">
      <dgm:prSet/>
      <dgm:spPr/>
      <dgm:t>
        <a:bodyPr/>
        <a:lstStyle/>
        <a:p>
          <a:endParaRPr lang="ru-RU"/>
        </a:p>
      </dgm:t>
    </dgm:pt>
    <dgm:pt modelId="{40C85C15-1673-43BD-A871-2D4AD7DC528E}" type="sibTrans" cxnId="{BFBC06B2-FEC9-46B2-A619-8C6B5B1051B3}">
      <dgm:prSet/>
      <dgm:spPr/>
      <dgm:t>
        <a:bodyPr/>
        <a:lstStyle/>
        <a:p>
          <a:endParaRPr lang="ru-RU"/>
        </a:p>
      </dgm:t>
    </dgm:pt>
    <dgm:pt modelId="{4269DD41-A2F2-4D32-9BED-3D1EC27C1C24}">
      <dgm:prSet/>
      <dgm:spPr/>
      <dgm:t>
        <a:bodyPr/>
        <a:lstStyle/>
        <a:p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79BD1DC8-D550-4BCF-BC5A-41192B6BCB21}" type="sibTrans" cxnId="{3E8A8E88-6F3D-455B-AA8B-6238CD28A9C2}">
      <dgm:prSet/>
      <dgm:spPr/>
      <dgm:t>
        <a:bodyPr/>
        <a:lstStyle/>
        <a:p>
          <a:endParaRPr lang="ru-RU"/>
        </a:p>
      </dgm:t>
    </dgm:pt>
    <dgm:pt modelId="{FDCD1C88-3D00-4341-90E0-FF1828DDBC5C}" type="parTrans" cxnId="{3E8A8E88-6F3D-455B-AA8B-6238CD28A9C2}">
      <dgm:prSet/>
      <dgm:spPr/>
      <dgm:t>
        <a:bodyPr/>
        <a:lstStyle/>
        <a:p>
          <a:endParaRPr lang="ru-RU"/>
        </a:p>
      </dgm:t>
    </dgm:pt>
    <dgm:pt modelId="{13FC20E3-24F3-4E43-BA2C-BFEA9A5E6181}">
      <dgm:prSet phldrT="[Text]"/>
      <dgm:spPr/>
      <dgm:t>
        <a:bodyPr/>
        <a:lstStyle/>
        <a:p>
          <a:pPr algn="l" defTabSz="914400">
            <a:buNone/>
          </a:pPr>
          <a:endParaRPr lang="ru-RU" sz="1800" b="1" i="0" noProof="0" dirty="0">
            <a:latin typeface="Century Gothic"/>
            <a:ea typeface="+mn-ea"/>
            <a:cs typeface="+mn-cs"/>
          </a:endParaRPr>
        </a:p>
      </dgm:t>
    </dgm:pt>
    <dgm:pt modelId="{2954581B-096E-490E-B5BF-AC14E2D13EF1}" type="sibTrans" cxnId="{ACFE6916-B2FA-4B64-AF86-BBC7CF1CB334}">
      <dgm:prSet/>
      <dgm:spPr/>
      <dgm:t>
        <a:bodyPr/>
        <a:lstStyle/>
        <a:p>
          <a:endParaRPr lang="en-US"/>
        </a:p>
      </dgm:t>
    </dgm:pt>
    <dgm:pt modelId="{20E3E651-9F89-4232-A78E-7DA54792A69D}" type="parTrans" cxnId="{ACFE6916-B2FA-4B64-AF86-BBC7CF1CB334}">
      <dgm:prSet/>
      <dgm:spPr/>
      <dgm:t>
        <a:bodyPr/>
        <a:lstStyle/>
        <a:p>
          <a:endParaRPr lang="en-US"/>
        </a:p>
      </dgm:t>
    </dgm:pt>
    <dgm:pt modelId="{81BC425A-4228-4DC2-983E-7D01E6FD1F4C}">
      <dgm:prSet custT="1"/>
      <dgm:spPr/>
      <dgm:t>
        <a:bodyPr/>
        <a:lstStyle/>
        <a:p>
          <a:r>
            <a:rPr lang="ru-RU" sz="2000" b="0" i="0" noProof="0" dirty="0">
              <a:latin typeface="Century Gothic"/>
              <a:ea typeface="+mn-ea"/>
              <a:cs typeface="+mn-cs"/>
            </a:rPr>
            <a:t>Эссе </a:t>
          </a:r>
        </a:p>
      </dgm:t>
    </dgm:pt>
    <dgm:pt modelId="{8F4468DE-1EB4-4286-ACAC-B073A286F104}" type="sibTrans" cxnId="{872C9ED6-2F5E-4B90-9E4E-4202468312B8}">
      <dgm:prSet/>
      <dgm:spPr/>
      <dgm:t>
        <a:bodyPr/>
        <a:lstStyle/>
        <a:p>
          <a:endParaRPr lang="ru-RU"/>
        </a:p>
      </dgm:t>
    </dgm:pt>
    <dgm:pt modelId="{99D8707A-71EC-4F7B-B08F-C26CB514C0D6}" type="parTrans" cxnId="{872C9ED6-2F5E-4B90-9E4E-4202468312B8}">
      <dgm:prSet/>
      <dgm:spPr/>
      <dgm:t>
        <a:bodyPr/>
        <a:lstStyle/>
        <a:p>
          <a:endParaRPr lang="ru-RU"/>
        </a:p>
      </dgm:t>
    </dgm:pt>
    <dgm:pt modelId="{7B058845-E9F4-4186-8993-9963DB793186}">
      <dgm:prSet custT="1"/>
      <dgm:spPr/>
      <dgm:t>
        <a:bodyPr/>
        <a:lstStyle/>
        <a:p>
          <a:r>
            <a:rPr lang="ru-RU" sz="2000" b="0" i="0" noProof="0" dirty="0">
              <a:latin typeface="Century Gothic"/>
              <a:ea typeface="+mn-ea"/>
              <a:cs typeface="+mn-cs"/>
            </a:rPr>
            <a:t>На соответствие </a:t>
          </a:r>
        </a:p>
      </dgm:t>
    </dgm:pt>
    <dgm:pt modelId="{BE86EAFF-2D02-4C3D-AA94-03EF8B6907E3}" type="sibTrans" cxnId="{4953838F-BEAC-4416-A262-C620820755BF}">
      <dgm:prSet/>
      <dgm:spPr/>
      <dgm:t>
        <a:bodyPr/>
        <a:lstStyle/>
        <a:p>
          <a:endParaRPr lang="ru-RU"/>
        </a:p>
      </dgm:t>
    </dgm:pt>
    <dgm:pt modelId="{40D6EF28-973D-45C3-8159-910EF0CCF6BE}" type="parTrans" cxnId="{4953838F-BEAC-4416-A262-C620820755BF}">
      <dgm:prSet/>
      <dgm:spPr/>
      <dgm:t>
        <a:bodyPr/>
        <a:lstStyle/>
        <a:p>
          <a:endParaRPr lang="ru-RU"/>
        </a:p>
      </dgm:t>
    </dgm:pt>
    <dgm:pt modelId="{453B54A3-3DF8-4DC2-83CE-7B101D3B6D3B}">
      <dgm:prSet custT="1"/>
      <dgm:spPr/>
      <dgm:t>
        <a:bodyPr/>
        <a:lstStyle/>
        <a:p>
          <a:r>
            <a:rPr lang="ru-RU" sz="2000" b="0" i="0" noProof="0" dirty="0">
              <a:latin typeface="Century Gothic"/>
              <a:ea typeface="+mn-ea"/>
              <a:cs typeface="+mn-cs"/>
            </a:rPr>
            <a:t>Множественный выбор </a:t>
          </a:r>
        </a:p>
      </dgm:t>
    </dgm:pt>
    <dgm:pt modelId="{01422AC3-A0FC-46B5-97E7-08158939A3F4}" type="sibTrans" cxnId="{EEA0EEB5-EDD7-4611-88DB-D3D41F89E514}">
      <dgm:prSet/>
      <dgm:spPr/>
      <dgm:t>
        <a:bodyPr/>
        <a:lstStyle/>
        <a:p>
          <a:endParaRPr lang="ru-RU"/>
        </a:p>
      </dgm:t>
    </dgm:pt>
    <dgm:pt modelId="{5F09829D-0E5B-4D82-AE1C-36A089D36A45}" type="parTrans" cxnId="{EEA0EEB5-EDD7-4611-88DB-D3D41F89E514}">
      <dgm:prSet/>
      <dgm:spPr/>
      <dgm:t>
        <a:bodyPr/>
        <a:lstStyle/>
        <a:p>
          <a:endParaRPr lang="ru-RU"/>
        </a:p>
      </dgm:t>
    </dgm:pt>
    <dgm:pt modelId="{CE5946B0-6F9B-4A07-BEC2-384D674BDD2C}">
      <dgm:prSet custT="1"/>
      <dgm:spPr/>
      <dgm:t>
        <a:bodyPr/>
        <a:lstStyle/>
        <a:p>
          <a:r>
            <a:rPr lang="ru-RU" sz="2000" b="0" i="0" noProof="0" dirty="0">
              <a:latin typeface="Century Gothic"/>
              <a:ea typeface="+mn-ea"/>
              <a:cs typeface="+mn-cs"/>
            </a:rPr>
            <a:t>Вложенные ответы (</a:t>
          </a:r>
          <a:r>
            <a:rPr lang="en-GB" sz="2000" b="0" i="0" noProof="0" dirty="0">
              <a:latin typeface="Century Gothic"/>
              <a:ea typeface="+mn-ea"/>
              <a:cs typeface="+mn-cs"/>
            </a:rPr>
            <a:t>Cloze) </a:t>
          </a:r>
          <a:endParaRPr lang="ru-RU" sz="2000" b="0" i="0" noProof="0" dirty="0">
            <a:latin typeface="Century Gothic"/>
            <a:ea typeface="+mn-ea"/>
            <a:cs typeface="+mn-cs"/>
          </a:endParaRPr>
        </a:p>
      </dgm:t>
    </dgm:pt>
    <dgm:pt modelId="{65BBD8B7-A72A-4B6B-B2E7-4886E86FF6B7}" type="sibTrans" cxnId="{7C4BFA4F-E362-47EC-BE25-C304673EB620}">
      <dgm:prSet/>
      <dgm:spPr/>
      <dgm:t>
        <a:bodyPr/>
        <a:lstStyle/>
        <a:p>
          <a:endParaRPr lang="ru-RU"/>
        </a:p>
      </dgm:t>
    </dgm:pt>
    <dgm:pt modelId="{AE091730-1BD1-459D-A66F-4DF8493DBE5A}" type="parTrans" cxnId="{7C4BFA4F-E362-47EC-BE25-C304673EB620}">
      <dgm:prSet/>
      <dgm:spPr/>
      <dgm:t>
        <a:bodyPr/>
        <a:lstStyle/>
        <a:p>
          <a:endParaRPr lang="ru-RU"/>
        </a:p>
      </dgm:t>
    </dgm:pt>
    <dgm:pt modelId="{EF714676-2F15-4DA6-ABA0-0BF448B01853}">
      <dgm:prSet custT="1"/>
      <dgm:spPr/>
      <dgm:t>
        <a:bodyPr/>
        <a:lstStyle/>
        <a:p>
          <a:r>
            <a:rPr lang="ru-RU" sz="2000" b="0" i="0" noProof="0" dirty="0" smtClean="0">
              <a:latin typeface="Century Gothic"/>
              <a:ea typeface="+mn-ea"/>
              <a:cs typeface="+mn-cs"/>
            </a:rPr>
            <a:t>Верно/Неверно </a:t>
          </a:r>
          <a:endParaRPr lang="ru-RU" sz="2000" b="0" i="0" noProof="0" dirty="0">
            <a:latin typeface="Century Gothic"/>
            <a:ea typeface="+mn-ea"/>
            <a:cs typeface="+mn-cs"/>
          </a:endParaRPr>
        </a:p>
      </dgm:t>
    </dgm:pt>
    <dgm:pt modelId="{B78119E3-894B-453E-9345-295FF3FE4D69}" type="sibTrans" cxnId="{BE332AB0-A551-4ACD-A0BD-233E5FB46952}">
      <dgm:prSet/>
      <dgm:spPr/>
      <dgm:t>
        <a:bodyPr/>
        <a:lstStyle/>
        <a:p>
          <a:endParaRPr lang="ru-RU"/>
        </a:p>
      </dgm:t>
    </dgm:pt>
    <dgm:pt modelId="{94BE74F2-2CF6-4A52-9567-5DA71CC5090B}" type="parTrans" cxnId="{BE332AB0-A551-4ACD-A0BD-233E5FB46952}">
      <dgm:prSet/>
      <dgm:spPr/>
      <dgm:t>
        <a:bodyPr/>
        <a:lstStyle/>
        <a:p>
          <a:endParaRPr lang="ru-RU"/>
        </a:p>
      </dgm:t>
    </dgm:pt>
    <dgm:pt modelId="{C8B29964-6444-42B7-95B2-6A5BCADA3A67}" type="pres">
      <dgm:prSet presAssocID="{A2397643-8125-4F1C-A372-ECF3E023D3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E52BE-5516-4AC0-B433-E8A97E5A6959}" type="pres">
      <dgm:prSet presAssocID="{75F46C7D-8C5B-44B8-885B-72B553DFBDED}" presName="linNode" presStyleCnt="0"/>
      <dgm:spPr/>
    </dgm:pt>
    <dgm:pt modelId="{08C77654-8D82-4852-ACC6-B961A709AAE1}" type="pres">
      <dgm:prSet presAssocID="{75F46C7D-8C5B-44B8-885B-72B553DFBDED}" presName="parentText" presStyleLbl="node1" presStyleIdx="0" presStyleCnt="5" custScaleY="81575" custLinFactNeighborX="217" custLinFactNeighborY="-600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495DC-32AC-4539-8AED-DEBFFCCFE0E5}" type="pres">
      <dgm:prSet presAssocID="{845FF6B3-6688-4FCD-971F-F6007A755750}" presName="sp" presStyleCnt="0"/>
      <dgm:spPr/>
    </dgm:pt>
    <dgm:pt modelId="{192E7F31-9F9C-4246-A820-AF6586183566}" type="pres">
      <dgm:prSet presAssocID="{B89C59C2-6160-4831-A712-013E214B11EA}" presName="linNode" presStyleCnt="0"/>
      <dgm:spPr/>
    </dgm:pt>
    <dgm:pt modelId="{FAB9DA53-C9CA-4910-8B82-7D9D213E0874}" type="pres">
      <dgm:prSet presAssocID="{B89C59C2-6160-4831-A712-013E214B11EA}" presName="parentText" presStyleLbl="node1" presStyleIdx="1" presStyleCnt="5" custScaleY="70674" custLinFactNeighborX="298" custLinFactNeighborY="-34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7F606-CEB8-4AEB-892F-0A2094AF666A}" type="pres">
      <dgm:prSet presAssocID="{2A4D9C77-46D5-4D96-8EB3-08D8AA141A35}" presName="sp" presStyleCnt="0"/>
      <dgm:spPr/>
    </dgm:pt>
    <dgm:pt modelId="{7F299DFB-7F08-42BB-9004-088FFA8FAFC6}" type="pres">
      <dgm:prSet presAssocID="{5C02DF62-F7F8-475B-8A10-54BB98DD25A4}" presName="linNode" presStyleCnt="0"/>
      <dgm:spPr/>
    </dgm:pt>
    <dgm:pt modelId="{42C78C48-76E6-4998-B241-32B56451CB8E}" type="pres">
      <dgm:prSet presAssocID="{5C02DF62-F7F8-475B-8A10-54BB98DD25A4}" presName="parentText" presStyleLbl="node1" presStyleIdx="2" presStyleCnt="5" custScaleY="65476" custLinFactNeighborX="265" custLinFactNeighborY="-5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F9A81-134D-41FA-8AE6-15716EC582F0}" type="pres">
      <dgm:prSet presAssocID="{40C85C15-1673-43BD-A871-2D4AD7DC528E}" presName="sp" presStyleCnt="0"/>
      <dgm:spPr/>
    </dgm:pt>
    <dgm:pt modelId="{D604D9B3-10EE-4962-B7BD-9986132895C7}" type="pres">
      <dgm:prSet presAssocID="{C8FCE1D5-0013-443B-BA52-E4A60EA3FE6D}" presName="linNode" presStyleCnt="0"/>
      <dgm:spPr/>
    </dgm:pt>
    <dgm:pt modelId="{7491B81D-B182-44CE-882F-F2010AEAC0EA}" type="pres">
      <dgm:prSet presAssocID="{C8FCE1D5-0013-443B-BA52-E4A60EA3FE6D}" presName="parentText" presStyleLbl="node1" presStyleIdx="3" presStyleCnt="5" custScaleY="50056" custLinFactNeighborX="298" custLinFactNeighborY="-40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E324B-DA9E-4CD8-BC82-0DC84413A471}" type="pres">
      <dgm:prSet presAssocID="{1C2A5E08-29F2-4695-ACA7-95A34ECB417D}" presName="sp" presStyleCnt="0"/>
      <dgm:spPr/>
    </dgm:pt>
    <dgm:pt modelId="{4A27FA38-9C39-4F55-8F9E-F5842224BF78}" type="pres">
      <dgm:prSet presAssocID="{6A8A74D4-03D1-4937-B8C8-7B38C7EA0260}" presName="linNode" presStyleCnt="0"/>
      <dgm:spPr/>
    </dgm:pt>
    <dgm:pt modelId="{B26A34E9-DEA4-407D-9D6C-64B9AF6AEE61}" type="pres">
      <dgm:prSet presAssocID="{6A8A74D4-03D1-4937-B8C8-7B38C7EA0260}" presName="parentText" presStyleLbl="node1" presStyleIdx="4" presStyleCnt="5" custScaleY="131700" custLinFactNeighborX="272" custLinFactNeighborY="-22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F0921-B0AF-40BC-9415-C3C382387AD4}" type="pres">
      <dgm:prSet presAssocID="{6A8A74D4-03D1-4937-B8C8-7B38C7EA0260}" presName="descendantText" presStyleLbl="alignAccFollowNode1" presStyleIdx="0" presStyleCnt="1" custScaleX="99835" custScaleY="161715" custLinFactNeighborX="6610" custLinFactNeighborY="-6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C01451-AC09-42D7-A68B-8558B768DE8C}" type="presOf" srcId="{A2397643-8125-4F1C-A372-ECF3E023D390}" destId="{C8B29964-6444-42B7-95B2-6A5BCADA3A67}" srcOrd="0" destOrd="0" presId="urn:microsoft.com/office/officeart/2005/8/layout/vList5"/>
    <dgm:cxn modelId="{0A19B143-58AC-48DF-8335-5E07B3EE2C6B}" srcId="{A2397643-8125-4F1C-A372-ECF3E023D390}" destId="{6A8A74D4-03D1-4937-B8C8-7B38C7EA0260}" srcOrd="4" destOrd="0" parTransId="{B4EBF1B6-3111-4EEE-A303-5A97FE5E0634}" sibTransId="{6013AA25-446C-4612-B8D9-8C13B3B348A2}"/>
    <dgm:cxn modelId="{34741EDF-1976-4409-B1CF-FC42F997206E}" type="presOf" srcId="{453B54A3-3DF8-4DC2-83CE-7B101D3B6D3B}" destId="{9A1F0921-B0AF-40BC-9415-C3C382387AD4}" srcOrd="0" destOrd="3" presId="urn:microsoft.com/office/officeart/2005/8/layout/vList5"/>
    <dgm:cxn modelId="{3E8A8E88-6F3D-455B-AA8B-6238CD28A9C2}" srcId="{6A8A74D4-03D1-4937-B8C8-7B38C7EA0260}" destId="{4269DD41-A2F2-4D32-9BED-3D1EC27C1C24}" srcOrd="6" destOrd="0" parTransId="{FDCD1C88-3D00-4341-90E0-FF1828DDBC5C}" sibTransId="{79BD1DC8-D550-4BCF-BC5A-41192B6BCB21}"/>
    <dgm:cxn modelId="{AFE0B99D-2E57-430D-A357-ACA44DAC5684}" type="presOf" srcId="{13FC20E3-24F3-4E43-BA2C-BFEA9A5E6181}" destId="{9A1F0921-B0AF-40BC-9415-C3C382387AD4}" srcOrd="0" destOrd="0" presId="urn:microsoft.com/office/officeart/2005/8/layout/vList5"/>
    <dgm:cxn modelId="{A5C46D86-E622-4CD3-AD5D-56F2787D9492}" srcId="{A2397643-8125-4F1C-A372-ECF3E023D390}" destId="{75F46C7D-8C5B-44B8-885B-72B553DFBDED}" srcOrd="0" destOrd="0" parTransId="{CDD8B25A-7C01-4D26-B85F-59F94B555813}" sibTransId="{845FF6B3-6688-4FCD-971F-F6007A755750}"/>
    <dgm:cxn modelId="{6FA61221-9D86-4140-9EBC-CD2AA4DDF1CB}" type="presOf" srcId="{CE5946B0-6F9B-4A07-BEC2-384D674BDD2C}" destId="{9A1F0921-B0AF-40BC-9415-C3C382387AD4}" srcOrd="0" destOrd="2" presId="urn:microsoft.com/office/officeart/2005/8/layout/vList5"/>
    <dgm:cxn modelId="{4953838F-BEAC-4416-A262-C620820755BF}" srcId="{6A8A74D4-03D1-4937-B8C8-7B38C7EA0260}" destId="{7B058845-E9F4-4186-8993-9963DB793186}" srcOrd="4" destOrd="0" parTransId="{40D6EF28-973D-45C3-8159-910EF0CCF6BE}" sibTransId="{BE86EAFF-2D02-4C3D-AA94-03EF8B6907E3}"/>
    <dgm:cxn modelId="{B6E8C714-5A25-4FCC-A3B2-078AF22EC75D}" type="presOf" srcId="{7B058845-E9F4-4186-8993-9963DB793186}" destId="{9A1F0921-B0AF-40BC-9415-C3C382387AD4}" srcOrd="0" destOrd="4" presId="urn:microsoft.com/office/officeart/2005/8/layout/vList5"/>
    <dgm:cxn modelId="{ACFE6916-B2FA-4B64-AF86-BBC7CF1CB334}" srcId="{6A8A74D4-03D1-4937-B8C8-7B38C7EA0260}" destId="{13FC20E3-24F3-4E43-BA2C-BFEA9A5E6181}" srcOrd="0" destOrd="0" parTransId="{20E3E651-9F89-4232-A78E-7DA54792A69D}" sibTransId="{2954581B-096E-490E-B5BF-AC14E2D13EF1}"/>
    <dgm:cxn modelId="{BE332AB0-A551-4ACD-A0BD-233E5FB46952}" srcId="{6A8A74D4-03D1-4937-B8C8-7B38C7EA0260}" destId="{EF714676-2F15-4DA6-ABA0-0BF448B01853}" srcOrd="1" destOrd="0" parTransId="{94BE74F2-2CF6-4A52-9567-5DA71CC5090B}" sibTransId="{B78119E3-894B-453E-9345-295FF3FE4D69}"/>
    <dgm:cxn modelId="{82F0CB37-259F-465D-B73F-AF92248AD8F8}" type="presOf" srcId="{81BC425A-4228-4DC2-983E-7D01E6FD1F4C}" destId="{9A1F0921-B0AF-40BC-9415-C3C382387AD4}" srcOrd="0" destOrd="5" presId="urn:microsoft.com/office/officeart/2005/8/layout/vList5"/>
    <dgm:cxn modelId="{15911F43-C678-4150-8A83-845F525739E1}" type="presOf" srcId="{C8FCE1D5-0013-443B-BA52-E4A60EA3FE6D}" destId="{7491B81D-B182-44CE-882F-F2010AEAC0EA}" srcOrd="0" destOrd="0" presId="urn:microsoft.com/office/officeart/2005/8/layout/vList5"/>
    <dgm:cxn modelId="{E99A5BD0-1C21-4EE6-AD9D-45A3142088DF}" type="presOf" srcId="{4269DD41-A2F2-4D32-9BED-3D1EC27C1C24}" destId="{9A1F0921-B0AF-40BC-9415-C3C382387AD4}" srcOrd="0" destOrd="6" presId="urn:microsoft.com/office/officeart/2005/8/layout/vList5"/>
    <dgm:cxn modelId="{C922D071-BE14-4921-A5E6-16457C72A6A8}" type="presOf" srcId="{B89C59C2-6160-4831-A712-013E214B11EA}" destId="{FAB9DA53-C9CA-4910-8B82-7D9D213E0874}" srcOrd="0" destOrd="0" presId="urn:microsoft.com/office/officeart/2005/8/layout/vList5"/>
    <dgm:cxn modelId="{7C4BFA4F-E362-47EC-BE25-C304673EB620}" srcId="{6A8A74D4-03D1-4937-B8C8-7B38C7EA0260}" destId="{CE5946B0-6F9B-4A07-BEC2-384D674BDD2C}" srcOrd="2" destOrd="0" parTransId="{AE091730-1BD1-459D-A66F-4DF8493DBE5A}" sibTransId="{65BBD8B7-A72A-4B6B-B2E7-4886E86FF6B7}"/>
    <dgm:cxn modelId="{BFBC06B2-FEC9-46B2-A619-8C6B5B1051B3}" srcId="{A2397643-8125-4F1C-A372-ECF3E023D390}" destId="{5C02DF62-F7F8-475B-8A10-54BB98DD25A4}" srcOrd="2" destOrd="0" parTransId="{7A80D4A1-F626-4D1E-BD38-AD6C7B5855CD}" sibTransId="{40C85C15-1673-43BD-A871-2D4AD7DC528E}"/>
    <dgm:cxn modelId="{EBFE4EEF-26DC-44E6-8209-675F78AD1483}" type="presOf" srcId="{75F46C7D-8C5B-44B8-885B-72B553DFBDED}" destId="{08C77654-8D82-4852-ACC6-B961A709AAE1}" srcOrd="0" destOrd="0" presId="urn:microsoft.com/office/officeart/2005/8/layout/vList5"/>
    <dgm:cxn modelId="{0C6B6BDE-F0D3-4233-9AE4-B9A655B686A7}" type="presOf" srcId="{EF714676-2F15-4DA6-ABA0-0BF448B01853}" destId="{9A1F0921-B0AF-40BC-9415-C3C382387AD4}" srcOrd="0" destOrd="1" presId="urn:microsoft.com/office/officeart/2005/8/layout/vList5"/>
    <dgm:cxn modelId="{CBE39B4A-78E1-4125-97A8-258B4CF25F7E}" type="presOf" srcId="{6A8A74D4-03D1-4937-B8C8-7B38C7EA0260}" destId="{B26A34E9-DEA4-407D-9D6C-64B9AF6AEE61}" srcOrd="0" destOrd="0" presId="urn:microsoft.com/office/officeart/2005/8/layout/vList5"/>
    <dgm:cxn modelId="{992753B7-1671-45EE-9A52-A87F63B4FA71}" srcId="{A2397643-8125-4F1C-A372-ECF3E023D390}" destId="{C8FCE1D5-0013-443B-BA52-E4A60EA3FE6D}" srcOrd="3" destOrd="0" parTransId="{534C5E64-47EE-48C9-A4CD-A367C15C24CB}" sibTransId="{1C2A5E08-29F2-4695-ACA7-95A34ECB417D}"/>
    <dgm:cxn modelId="{872C9ED6-2F5E-4B90-9E4E-4202468312B8}" srcId="{6A8A74D4-03D1-4937-B8C8-7B38C7EA0260}" destId="{81BC425A-4228-4DC2-983E-7D01E6FD1F4C}" srcOrd="5" destOrd="0" parTransId="{99D8707A-71EC-4F7B-B08F-C26CB514C0D6}" sibTransId="{8F4468DE-1EB4-4286-ACAC-B073A286F104}"/>
    <dgm:cxn modelId="{EEA0EEB5-EDD7-4611-88DB-D3D41F89E514}" srcId="{6A8A74D4-03D1-4937-B8C8-7B38C7EA0260}" destId="{453B54A3-3DF8-4DC2-83CE-7B101D3B6D3B}" srcOrd="3" destOrd="0" parTransId="{5F09829D-0E5B-4D82-AE1C-36A089D36A45}" sibTransId="{01422AC3-A0FC-46B5-97E7-08158939A3F4}"/>
    <dgm:cxn modelId="{4B3F0E15-63D1-4E53-BCC7-BD75C7FCB921}" type="presOf" srcId="{5C02DF62-F7F8-475B-8A10-54BB98DD25A4}" destId="{42C78C48-76E6-4998-B241-32B56451CB8E}" srcOrd="0" destOrd="0" presId="urn:microsoft.com/office/officeart/2005/8/layout/vList5"/>
    <dgm:cxn modelId="{A02E2A4E-3BF4-4365-8319-E287638D3887}" srcId="{A2397643-8125-4F1C-A372-ECF3E023D390}" destId="{B89C59C2-6160-4831-A712-013E214B11EA}" srcOrd="1" destOrd="0" parTransId="{C6DD01B9-AD1E-4121-BB78-A9998A3F5C8F}" sibTransId="{2A4D9C77-46D5-4D96-8EB3-08D8AA141A35}"/>
    <dgm:cxn modelId="{85A6361F-EE0C-4676-BA1E-09B641178A47}" type="presParOf" srcId="{C8B29964-6444-42B7-95B2-6A5BCADA3A67}" destId="{AECE52BE-5516-4AC0-B433-E8A97E5A6959}" srcOrd="0" destOrd="0" presId="urn:microsoft.com/office/officeart/2005/8/layout/vList5"/>
    <dgm:cxn modelId="{A62B9528-B974-4FDF-8C2D-F05E521CCE37}" type="presParOf" srcId="{AECE52BE-5516-4AC0-B433-E8A97E5A6959}" destId="{08C77654-8D82-4852-ACC6-B961A709AAE1}" srcOrd="0" destOrd="0" presId="urn:microsoft.com/office/officeart/2005/8/layout/vList5"/>
    <dgm:cxn modelId="{45EF7498-CAC6-4DE2-8F6E-81B62F0954C7}" type="presParOf" srcId="{C8B29964-6444-42B7-95B2-6A5BCADA3A67}" destId="{F58495DC-32AC-4539-8AED-DEBFFCCFE0E5}" srcOrd="1" destOrd="0" presId="urn:microsoft.com/office/officeart/2005/8/layout/vList5"/>
    <dgm:cxn modelId="{771DA18F-A43C-4981-A3C9-E9F175FCC58D}" type="presParOf" srcId="{C8B29964-6444-42B7-95B2-6A5BCADA3A67}" destId="{192E7F31-9F9C-4246-A820-AF6586183566}" srcOrd="2" destOrd="0" presId="urn:microsoft.com/office/officeart/2005/8/layout/vList5"/>
    <dgm:cxn modelId="{FD1054E1-CB78-4242-B5E7-21D3C047CA77}" type="presParOf" srcId="{192E7F31-9F9C-4246-A820-AF6586183566}" destId="{FAB9DA53-C9CA-4910-8B82-7D9D213E0874}" srcOrd="0" destOrd="0" presId="urn:microsoft.com/office/officeart/2005/8/layout/vList5"/>
    <dgm:cxn modelId="{DD9772F8-4A12-42C4-9751-36449C19C926}" type="presParOf" srcId="{C8B29964-6444-42B7-95B2-6A5BCADA3A67}" destId="{4C47F606-CEB8-4AEB-892F-0A2094AF666A}" srcOrd="3" destOrd="0" presId="urn:microsoft.com/office/officeart/2005/8/layout/vList5"/>
    <dgm:cxn modelId="{C79EFD09-89AF-4688-ADAD-B1DFD67BB582}" type="presParOf" srcId="{C8B29964-6444-42B7-95B2-6A5BCADA3A67}" destId="{7F299DFB-7F08-42BB-9004-088FFA8FAFC6}" srcOrd="4" destOrd="0" presId="urn:microsoft.com/office/officeart/2005/8/layout/vList5"/>
    <dgm:cxn modelId="{CB020F56-E26F-4BD7-9320-779916596491}" type="presParOf" srcId="{7F299DFB-7F08-42BB-9004-088FFA8FAFC6}" destId="{42C78C48-76E6-4998-B241-32B56451CB8E}" srcOrd="0" destOrd="0" presId="urn:microsoft.com/office/officeart/2005/8/layout/vList5"/>
    <dgm:cxn modelId="{42E58E31-146A-4C14-A617-AA5007CDEAA3}" type="presParOf" srcId="{C8B29964-6444-42B7-95B2-6A5BCADA3A67}" destId="{1B4F9A81-134D-41FA-8AE6-15716EC582F0}" srcOrd="5" destOrd="0" presId="urn:microsoft.com/office/officeart/2005/8/layout/vList5"/>
    <dgm:cxn modelId="{56C5AAB0-DE0C-4469-96A9-5913750129FA}" type="presParOf" srcId="{C8B29964-6444-42B7-95B2-6A5BCADA3A67}" destId="{D604D9B3-10EE-4962-B7BD-9986132895C7}" srcOrd="6" destOrd="0" presId="urn:microsoft.com/office/officeart/2005/8/layout/vList5"/>
    <dgm:cxn modelId="{EC052282-7774-425A-9C79-C040BDD8FDB9}" type="presParOf" srcId="{D604D9B3-10EE-4962-B7BD-9986132895C7}" destId="{7491B81D-B182-44CE-882F-F2010AEAC0EA}" srcOrd="0" destOrd="0" presId="urn:microsoft.com/office/officeart/2005/8/layout/vList5"/>
    <dgm:cxn modelId="{32E59DA2-FE1C-4037-AAD8-E0E76479082B}" type="presParOf" srcId="{C8B29964-6444-42B7-95B2-6A5BCADA3A67}" destId="{CC5E324B-DA9E-4CD8-BC82-0DC84413A471}" srcOrd="7" destOrd="0" presId="urn:microsoft.com/office/officeart/2005/8/layout/vList5"/>
    <dgm:cxn modelId="{28AF1B48-5F31-49FF-892D-D621B5C8131F}" type="presParOf" srcId="{C8B29964-6444-42B7-95B2-6A5BCADA3A67}" destId="{4A27FA38-9C39-4F55-8F9E-F5842224BF78}" srcOrd="8" destOrd="0" presId="urn:microsoft.com/office/officeart/2005/8/layout/vList5"/>
    <dgm:cxn modelId="{6401FAC5-8213-4DF2-8C51-731CCDBDBD91}" type="presParOf" srcId="{4A27FA38-9C39-4F55-8F9E-F5842224BF78}" destId="{B26A34E9-DEA4-407D-9D6C-64B9AF6AEE61}" srcOrd="0" destOrd="0" presId="urn:microsoft.com/office/officeart/2005/8/layout/vList5"/>
    <dgm:cxn modelId="{21FD02D0-2247-49EC-AD79-3D14F88F7935}" type="presParOf" srcId="{4A27FA38-9C39-4F55-8F9E-F5842224BF78}" destId="{9A1F0921-B0AF-40BC-9415-C3C382387A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6EAAD0-56D2-4789-AFAD-A620A8D08641}">
      <dgm:prSet/>
      <dgm:spPr/>
      <dgm:t>
        <a:bodyPr/>
        <a:lstStyle/>
        <a:p>
          <a:r>
            <a:rPr lang="ru-RU" dirty="0" smtClean="0"/>
            <a:t>Графическое представление информации (</a:t>
          </a:r>
          <a:r>
            <a:rPr lang="en-US" dirty="0"/>
            <a:t>Graphic organizers</a:t>
          </a:r>
          <a:r>
            <a:rPr lang="en-US" dirty="0" smtClean="0"/>
            <a:t>)</a:t>
          </a:r>
          <a:endParaRPr lang="ru-RU" dirty="0"/>
        </a:p>
      </dgm:t>
    </dgm:pt>
    <dgm:pt modelId="{9CB823A3-A0FA-4240-BD12-4F1CB06B48D7}" type="parTrans" cxnId="{CEE65683-1761-4F86-AB3B-3353E6DB5E2F}">
      <dgm:prSet/>
      <dgm:spPr/>
      <dgm:t>
        <a:bodyPr/>
        <a:lstStyle/>
        <a:p>
          <a:endParaRPr lang="ru-RU"/>
        </a:p>
      </dgm:t>
    </dgm:pt>
    <dgm:pt modelId="{EA8C9402-3C15-48E7-8C92-D4548605A4D7}" type="sibTrans" cxnId="{CEE65683-1761-4F86-AB3B-3353E6DB5E2F}">
      <dgm:prSet/>
      <dgm:spPr/>
      <dgm:t>
        <a:bodyPr/>
        <a:lstStyle/>
        <a:p>
          <a:endParaRPr lang="ru-RU"/>
        </a:p>
      </dgm:t>
    </dgm:pt>
    <dgm:pt modelId="{85B0303C-457A-49AF-8D70-1E6D0E17C438}">
      <dgm:prSet/>
      <dgm:spPr/>
      <dgm:t>
        <a:bodyPr/>
        <a:lstStyle/>
        <a:p>
          <a:r>
            <a:rPr lang="ru-RU" dirty="0"/>
            <a:t>блок-схема (</a:t>
          </a:r>
          <a:r>
            <a:rPr lang="en-US" dirty="0"/>
            <a:t>flow chart</a:t>
          </a:r>
          <a:r>
            <a:rPr lang="en-US" dirty="0" smtClean="0"/>
            <a:t>)</a:t>
          </a:r>
          <a:endParaRPr lang="ru-RU" dirty="0"/>
        </a:p>
      </dgm:t>
    </dgm:pt>
    <dgm:pt modelId="{48AFADA8-7D87-496E-9D90-F79AC758E1DA}" type="parTrans" cxnId="{9BC2CE06-685B-45D2-B7AC-62CE7DA0EB55}">
      <dgm:prSet/>
      <dgm:spPr/>
      <dgm:t>
        <a:bodyPr/>
        <a:lstStyle/>
        <a:p>
          <a:endParaRPr lang="ru-RU"/>
        </a:p>
      </dgm:t>
    </dgm:pt>
    <dgm:pt modelId="{265EA9DE-9300-4930-B611-D19400BA9FBD}" type="sibTrans" cxnId="{9BC2CE06-685B-45D2-B7AC-62CE7DA0EB55}">
      <dgm:prSet/>
      <dgm:spPr/>
      <dgm:t>
        <a:bodyPr/>
        <a:lstStyle/>
        <a:p>
          <a:endParaRPr lang="ru-RU"/>
        </a:p>
      </dgm:t>
    </dgm:pt>
    <dgm:pt modelId="{A7583698-9335-43B9-B004-EB8C832981DA}">
      <dgm:prSet/>
      <dgm:spPr/>
      <dgm:t>
        <a:bodyPr/>
        <a:lstStyle/>
        <a:p>
          <a:r>
            <a:rPr lang="ru-RU" dirty="0"/>
            <a:t>диаграмма (</a:t>
          </a:r>
          <a:r>
            <a:rPr lang="en-US" dirty="0"/>
            <a:t>diagram</a:t>
          </a:r>
          <a:r>
            <a:rPr lang="en-US" dirty="0" smtClean="0"/>
            <a:t>)</a:t>
          </a:r>
          <a:endParaRPr lang="ru-RU" dirty="0"/>
        </a:p>
      </dgm:t>
    </dgm:pt>
    <dgm:pt modelId="{82C0001E-724F-456A-B098-9FF0B9076993}" type="parTrans" cxnId="{429A9461-5910-4DD2-8D47-69862BBA3301}">
      <dgm:prSet/>
      <dgm:spPr/>
      <dgm:t>
        <a:bodyPr/>
        <a:lstStyle/>
        <a:p>
          <a:endParaRPr lang="ru-RU"/>
        </a:p>
      </dgm:t>
    </dgm:pt>
    <dgm:pt modelId="{A42DF6F7-EA22-4AC7-8882-EDC95C191F2B}" type="sibTrans" cxnId="{429A9461-5910-4DD2-8D47-69862BBA3301}">
      <dgm:prSet/>
      <dgm:spPr/>
      <dgm:t>
        <a:bodyPr/>
        <a:lstStyle/>
        <a:p>
          <a:endParaRPr lang="ru-RU"/>
        </a:p>
      </dgm:t>
    </dgm:pt>
    <dgm:pt modelId="{959BECF7-3818-4819-A075-8A3CC5D01DAE}">
      <dgm:prSet/>
      <dgm:spPr/>
      <dgm:t>
        <a:bodyPr/>
        <a:lstStyle/>
        <a:p>
          <a:r>
            <a:rPr lang="ru-RU" dirty="0" smtClean="0"/>
            <a:t>когнитивное картирование </a:t>
          </a:r>
          <a:r>
            <a:rPr lang="ru-RU" dirty="0"/>
            <a:t>(</a:t>
          </a:r>
          <a:r>
            <a:rPr lang="en-US" dirty="0" err="1"/>
            <a:t>mindmap</a:t>
          </a:r>
          <a:r>
            <a:rPr lang="en-US" dirty="0"/>
            <a:t>/concept </a:t>
          </a:r>
          <a:r>
            <a:rPr lang="en-US" dirty="0" smtClean="0"/>
            <a:t>maps)</a:t>
          </a:r>
          <a:endParaRPr lang="ru-RU" dirty="0"/>
        </a:p>
      </dgm:t>
    </dgm:pt>
    <dgm:pt modelId="{EFAC856B-5534-404B-89B3-96585F655E46}" type="parTrans" cxnId="{362109E1-56BF-4C33-AB9B-695B6E8298D6}">
      <dgm:prSet/>
      <dgm:spPr/>
      <dgm:t>
        <a:bodyPr/>
        <a:lstStyle/>
        <a:p>
          <a:endParaRPr lang="ru-RU"/>
        </a:p>
      </dgm:t>
    </dgm:pt>
    <dgm:pt modelId="{3AF3059A-AF31-447A-9345-8748A62D43FD}" type="sibTrans" cxnId="{362109E1-56BF-4C33-AB9B-695B6E8298D6}">
      <dgm:prSet/>
      <dgm:spPr/>
      <dgm:t>
        <a:bodyPr/>
        <a:lstStyle/>
        <a:p>
          <a:endParaRPr lang="ru-RU"/>
        </a:p>
      </dgm:t>
    </dgm:pt>
    <dgm:pt modelId="{66FE26A2-D8E7-4990-B6A1-E6A5ADE963D2}">
      <dgm:prSet/>
      <dgm:spPr/>
      <dgm:t>
        <a:bodyPr/>
        <a:lstStyle/>
        <a:p>
          <a:r>
            <a:rPr lang="ru-RU" dirty="0" smtClean="0"/>
            <a:t>иллюстрации (</a:t>
          </a:r>
          <a:r>
            <a:rPr lang="en-US" dirty="0" smtClean="0"/>
            <a:t>visuals</a:t>
          </a:r>
          <a:r>
            <a:rPr lang="en-US" dirty="0"/>
            <a:t>)</a:t>
          </a:r>
          <a:endParaRPr lang="ru-RU" dirty="0"/>
        </a:p>
      </dgm:t>
    </dgm:pt>
    <dgm:pt modelId="{EBF8671A-3E0F-49CD-8213-CD7245869014}" type="parTrans" cxnId="{E81468BB-90F0-4D4C-B2FE-E5B1FAF7148F}">
      <dgm:prSet/>
      <dgm:spPr/>
      <dgm:t>
        <a:bodyPr/>
        <a:lstStyle/>
        <a:p>
          <a:endParaRPr lang="ru-RU"/>
        </a:p>
      </dgm:t>
    </dgm:pt>
    <dgm:pt modelId="{1C38348F-5293-4DB3-8A0E-F6DD69EBE412}" type="sibTrans" cxnId="{E81468BB-90F0-4D4C-B2FE-E5B1FAF7148F}">
      <dgm:prSet/>
      <dgm:spPr/>
      <dgm:t>
        <a:bodyPr/>
        <a:lstStyle/>
        <a:p>
          <a:endParaRPr lang="ru-RU"/>
        </a:p>
      </dgm:t>
    </dgm:pt>
    <dgm:pt modelId="{8224BB79-B7B1-45E8-8D38-09F864FD6C64}">
      <dgm:prSet/>
      <dgm:spPr/>
      <dgm:t>
        <a:bodyPr/>
        <a:lstStyle/>
        <a:p>
          <a:r>
            <a:rPr lang="ru-RU" dirty="0" err="1" smtClean="0"/>
            <a:t>семантизация</a:t>
          </a:r>
          <a:r>
            <a:rPr lang="ru-RU" dirty="0" smtClean="0"/>
            <a:t> значения по контексту (</a:t>
          </a:r>
          <a:r>
            <a:rPr lang="en-US" dirty="0" smtClean="0"/>
            <a:t>content clues)</a:t>
          </a:r>
          <a:endParaRPr lang="ru-RU" dirty="0"/>
        </a:p>
      </dgm:t>
    </dgm:pt>
    <dgm:pt modelId="{589CDD75-D043-4445-9267-E32B246CD5CC}" type="parTrans" cxnId="{5D0AB2FE-04B0-4375-9A9E-E069D5A73F6A}">
      <dgm:prSet/>
      <dgm:spPr/>
      <dgm:t>
        <a:bodyPr/>
        <a:lstStyle/>
        <a:p>
          <a:endParaRPr lang="ru-RU"/>
        </a:p>
      </dgm:t>
    </dgm:pt>
    <dgm:pt modelId="{65928F15-1BEB-41AE-B64E-A0EA154051FC}" type="sibTrans" cxnId="{5D0AB2FE-04B0-4375-9A9E-E069D5A73F6A}">
      <dgm:prSet/>
      <dgm:spPr/>
      <dgm:t>
        <a:bodyPr/>
        <a:lstStyle/>
        <a:p>
          <a:endParaRPr lang="ru-RU"/>
        </a:p>
      </dgm:t>
    </dgm:pt>
    <dgm:pt modelId="{C9CC17C6-A326-495D-890C-52C24D35D73B}">
      <dgm:prSet/>
      <dgm:spPr/>
      <dgm:t>
        <a:bodyPr/>
        <a:lstStyle/>
        <a:p>
          <a:r>
            <a:rPr lang="ru-RU" dirty="0" smtClean="0"/>
            <a:t>подстановочные </a:t>
          </a:r>
          <a:r>
            <a:rPr lang="ru-RU" dirty="0"/>
            <a:t>лексические таблицы (</a:t>
          </a:r>
          <a:r>
            <a:rPr lang="ru-RU" dirty="0" err="1"/>
            <a:t>word</a:t>
          </a:r>
          <a:r>
            <a:rPr lang="ru-RU" dirty="0"/>
            <a:t> </a:t>
          </a:r>
          <a:r>
            <a:rPr lang="ru-RU" dirty="0" err="1"/>
            <a:t>substitution</a:t>
          </a:r>
          <a:r>
            <a:rPr lang="ru-RU" dirty="0"/>
            <a:t> </a:t>
          </a:r>
          <a:r>
            <a:rPr lang="ru-RU" dirty="0" err="1"/>
            <a:t>tables</a:t>
          </a:r>
          <a:r>
            <a:rPr lang="ru-RU" dirty="0" smtClean="0"/>
            <a:t>)</a:t>
          </a:r>
          <a:endParaRPr lang="ru-RU" dirty="0"/>
        </a:p>
      </dgm:t>
    </dgm:pt>
    <dgm:pt modelId="{41802864-96AD-4586-AF85-7FBBFF2FF87C}" type="parTrans" cxnId="{B8E45293-92F8-4E5E-953E-1E055848BB77}">
      <dgm:prSet/>
      <dgm:spPr/>
      <dgm:t>
        <a:bodyPr/>
        <a:lstStyle/>
        <a:p>
          <a:endParaRPr lang="ru-RU"/>
        </a:p>
      </dgm:t>
    </dgm:pt>
    <dgm:pt modelId="{A624130F-F67C-4D6E-9731-15C3DF690435}" type="sibTrans" cxnId="{B8E45293-92F8-4E5E-953E-1E055848BB77}">
      <dgm:prSet/>
      <dgm:spPr/>
      <dgm:t>
        <a:bodyPr/>
        <a:lstStyle/>
        <a:p>
          <a:endParaRPr lang="ru-RU"/>
        </a:p>
      </dgm:t>
    </dgm:pt>
    <dgm:pt modelId="{8C84B6DE-2A7B-4178-85BC-7DFA481D829E}">
      <dgm:prSet/>
      <dgm:spPr/>
      <dgm:t>
        <a:bodyPr/>
        <a:lstStyle/>
        <a:p>
          <a:r>
            <a:rPr lang="ru-RU" dirty="0"/>
            <a:t>речевые образцы (</a:t>
          </a:r>
          <a:r>
            <a:rPr lang="en-US" dirty="0"/>
            <a:t>speaking frames</a:t>
          </a:r>
          <a:r>
            <a:rPr lang="en-US" dirty="0" smtClean="0"/>
            <a:t>)</a:t>
          </a:r>
          <a:endParaRPr lang="ru-RU" dirty="0"/>
        </a:p>
      </dgm:t>
    </dgm:pt>
    <dgm:pt modelId="{579AC2B7-00FC-4334-A8C9-D36B498E9781}" type="parTrans" cxnId="{817528EB-ECBD-4441-94EC-B3EB27410B08}">
      <dgm:prSet/>
      <dgm:spPr/>
      <dgm:t>
        <a:bodyPr/>
        <a:lstStyle/>
        <a:p>
          <a:endParaRPr lang="ru-RU"/>
        </a:p>
      </dgm:t>
    </dgm:pt>
    <dgm:pt modelId="{3BF7BC58-6725-4735-820C-2A479D81B28A}" type="sibTrans" cxnId="{817528EB-ECBD-4441-94EC-B3EB27410B08}">
      <dgm:prSet/>
      <dgm:spPr/>
      <dgm:t>
        <a:bodyPr/>
        <a:lstStyle/>
        <a:p>
          <a:endParaRPr lang="ru-RU"/>
        </a:p>
      </dgm:t>
    </dgm:pt>
    <dgm:pt modelId="{1CFAB414-B42A-4C59-9CD5-0685EE92B6F8}">
      <dgm:prSet/>
      <dgm:spPr/>
      <dgm:t>
        <a:bodyPr/>
        <a:lstStyle/>
        <a:p>
          <a:r>
            <a:rPr lang="ru-RU" dirty="0"/>
            <a:t>использование родственных слов (</a:t>
          </a:r>
          <a:r>
            <a:rPr lang="en-US" dirty="0"/>
            <a:t>cognates</a:t>
          </a:r>
          <a:r>
            <a:rPr lang="en-US" dirty="0" smtClean="0"/>
            <a:t>)</a:t>
          </a:r>
          <a:endParaRPr lang="ru-RU" dirty="0"/>
        </a:p>
      </dgm:t>
    </dgm:pt>
    <dgm:pt modelId="{460AB87F-AE30-4B31-8777-2C119C81073A}" type="parTrans" cxnId="{D68025F4-A316-493C-AFF5-1F797F108B34}">
      <dgm:prSet/>
      <dgm:spPr/>
      <dgm:t>
        <a:bodyPr/>
        <a:lstStyle/>
        <a:p>
          <a:endParaRPr lang="ru-RU"/>
        </a:p>
      </dgm:t>
    </dgm:pt>
    <dgm:pt modelId="{65FEA132-A957-45AF-87E7-4E1725F8DBDF}" type="sibTrans" cxnId="{D68025F4-A316-493C-AFF5-1F797F108B34}">
      <dgm:prSet/>
      <dgm:spPr/>
      <dgm:t>
        <a:bodyPr/>
        <a:lstStyle/>
        <a:p>
          <a:endParaRPr lang="ru-RU"/>
        </a:p>
      </dgm:t>
    </dgm:pt>
    <dgm:pt modelId="{89BAADB5-AB0F-4C02-8A4A-7636454154F1}">
      <dgm:prSet/>
      <dgm:spPr/>
      <dgm:t>
        <a:bodyPr/>
        <a:lstStyle/>
        <a:p>
          <a:r>
            <a:rPr lang="ru-RU" dirty="0" smtClean="0"/>
            <a:t>коллективные проекты (</a:t>
          </a:r>
          <a:r>
            <a:rPr lang="en-US" dirty="0" smtClean="0"/>
            <a:t>joint</a:t>
          </a:r>
          <a:r>
            <a:rPr lang="ru-RU" dirty="0" smtClean="0"/>
            <a:t> </a:t>
          </a:r>
          <a:r>
            <a:rPr lang="en-US" dirty="0" smtClean="0"/>
            <a:t>projects</a:t>
          </a:r>
          <a:r>
            <a:rPr lang="ru-RU" dirty="0" smtClean="0"/>
            <a:t>)</a:t>
          </a:r>
          <a:endParaRPr lang="ru-RU" dirty="0"/>
        </a:p>
      </dgm:t>
    </dgm:pt>
    <dgm:pt modelId="{5582C9CA-F644-476B-A1FF-7E99942554CC}" type="parTrans" cxnId="{1D7BF9C2-9BAC-4913-B955-F7F9DCFB232E}">
      <dgm:prSet/>
      <dgm:spPr/>
      <dgm:t>
        <a:bodyPr/>
        <a:lstStyle/>
        <a:p>
          <a:endParaRPr lang="ru-RU"/>
        </a:p>
      </dgm:t>
    </dgm:pt>
    <dgm:pt modelId="{20B192CA-34F3-4C96-9EE0-B358345C9D84}" type="sibTrans" cxnId="{1D7BF9C2-9BAC-4913-B955-F7F9DCFB232E}">
      <dgm:prSet/>
      <dgm:spPr/>
      <dgm:t>
        <a:bodyPr/>
        <a:lstStyle/>
        <a:p>
          <a:endParaRPr lang="ru-RU"/>
        </a:p>
      </dgm:t>
    </dgm:pt>
    <dgm:pt modelId="{4377352B-1EE1-43A8-900D-D79BC6553795}">
      <dgm:prSet/>
      <dgm:spPr/>
      <dgm:t>
        <a:bodyPr/>
        <a:lstStyle/>
        <a:p>
          <a:r>
            <a:rPr lang="ru-RU" dirty="0"/>
            <a:t>рамочные конструкции для построения высказывания </a:t>
          </a:r>
          <a:r>
            <a:rPr lang="ru-RU" dirty="0" smtClean="0"/>
            <a:t>(</a:t>
          </a:r>
          <a:r>
            <a:rPr lang="en-US" dirty="0" smtClean="0"/>
            <a:t>k</a:t>
          </a:r>
          <a:r>
            <a:rPr lang="ru-RU" dirty="0" err="1" smtClean="0"/>
            <a:t>ey</a:t>
          </a:r>
          <a:r>
            <a:rPr lang="ru-RU" dirty="0" smtClean="0"/>
            <a:t> </a:t>
          </a:r>
          <a:r>
            <a:rPr lang="ru-RU" dirty="0" err="1"/>
            <a:t>sentence</a:t>
          </a:r>
          <a:r>
            <a:rPr lang="ru-RU" dirty="0"/>
            <a:t> </a:t>
          </a:r>
          <a:r>
            <a:rPr lang="ru-RU" dirty="0" err="1" smtClean="0"/>
            <a:t>frame</a:t>
          </a:r>
          <a:r>
            <a:rPr lang="en-US" dirty="0" smtClean="0"/>
            <a:t>s</a:t>
          </a:r>
          <a:r>
            <a:rPr lang="ru-RU" dirty="0" smtClean="0"/>
            <a:t>)</a:t>
          </a:r>
          <a:endParaRPr lang="ru-RU" dirty="0"/>
        </a:p>
      </dgm:t>
    </dgm:pt>
    <dgm:pt modelId="{9C169BCF-A0FC-4D33-9292-70F1E4F2FB00}" type="parTrans" cxnId="{94160B70-2889-4F45-B0EE-52D3AA8F3577}">
      <dgm:prSet/>
      <dgm:spPr/>
      <dgm:t>
        <a:bodyPr/>
        <a:lstStyle/>
        <a:p>
          <a:endParaRPr lang="ru-RU"/>
        </a:p>
      </dgm:t>
    </dgm:pt>
    <dgm:pt modelId="{C1E8AEE3-D1D7-4954-9BA3-680885844C2F}" type="sibTrans" cxnId="{94160B70-2889-4F45-B0EE-52D3AA8F3577}">
      <dgm:prSet/>
      <dgm:spPr/>
      <dgm:t>
        <a:bodyPr/>
        <a:lstStyle/>
        <a:p>
          <a:endParaRPr lang="ru-RU"/>
        </a:p>
      </dgm:t>
    </dgm:pt>
    <dgm:pt modelId="{80392E6C-3861-46F0-86F9-ABFE614001AB}">
      <dgm:prSet/>
      <dgm:spPr/>
      <dgm:t>
        <a:bodyPr/>
        <a:lstStyle/>
        <a:p>
          <a:r>
            <a:rPr lang="ru-RU" dirty="0" smtClean="0"/>
            <a:t>перефразирование (</a:t>
          </a:r>
          <a:r>
            <a:rPr lang="en-US" dirty="0" smtClean="0"/>
            <a:t>paraphrasing)</a:t>
          </a:r>
          <a:endParaRPr lang="ru-RU" dirty="0"/>
        </a:p>
      </dgm:t>
    </dgm:pt>
    <dgm:pt modelId="{C93748D0-57E0-4210-B267-840913A06CDC}" type="parTrans" cxnId="{0CB2EA5B-E37F-421D-8733-A8531DDE742A}">
      <dgm:prSet/>
      <dgm:spPr/>
      <dgm:t>
        <a:bodyPr/>
        <a:lstStyle/>
        <a:p>
          <a:endParaRPr lang="ru-RU"/>
        </a:p>
      </dgm:t>
    </dgm:pt>
    <dgm:pt modelId="{1D5B266C-3A4C-429B-B73F-653F4AF97DEB}" type="sibTrans" cxnId="{0CB2EA5B-E37F-421D-8733-A8531DDE742A}">
      <dgm:prSet/>
      <dgm:spPr/>
      <dgm:t>
        <a:bodyPr/>
        <a:lstStyle/>
        <a:p>
          <a:endParaRPr lang="ru-RU"/>
        </a:p>
      </dgm:t>
    </dgm:pt>
    <dgm:pt modelId="{ACBCE63F-56C1-489D-A169-A744D2BC187A}">
      <dgm:prSet/>
      <dgm:spPr/>
      <dgm:t>
        <a:bodyPr/>
        <a:lstStyle/>
        <a:p>
          <a:r>
            <a:rPr lang="en-US" dirty="0" smtClean="0"/>
            <a:t>matching </a:t>
          </a:r>
          <a:endParaRPr lang="en-US" dirty="0" smtClean="0"/>
        </a:p>
        <a:p>
          <a:r>
            <a:rPr lang="ru-RU" dirty="0" smtClean="0"/>
            <a:t>(</a:t>
          </a:r>
          <a:r>
            <a:rPr lang="ru-RU" dirty="0" smtClean="0"/>
            <a:t>поиск соответствий)</a:t>
          </a:r>
          <a:r>
            <a:rPr lang="en-US" dirty="0" smtClean="0"/>
            <a:t> </a:t>
          </a:r>
          <a:endParaRPr lang="ru-RU" dirty="0"/>
        </a:p>
      </dgm:t>
    </dgm:pt>
    <dgm:pt modelId="{2489016B-C748-4A5A-91BE-9A2FFA6CD30E}" type="parTrans" cxnId="{82617E7D-61D4-40DD-B4DD-409B6A65603A}">
      <dgm:prSet/>
      <dgm:spPr/>
      <dgm:t>
        <a:bodyPr/>
        <a:lstStyle/>
        <a:p>
          <a:endParaRPr lang="ru-RU"/>
        </a:p>
      </dgm:t>
    </dgm:pt>
    <dgm:pt modelId="{560EC830-1326-483D-A4F7-4B0D7324BCCA}" type="sibTrans" cxnId="{82617E7D-61D4-40DD-B4DD-409B6A65603A}">
      <dgm:prSet/>
      <dgm:spPr/>
      <dgm:t>
        <a:bodyPr/>
        <a:lstStyle/>
        <a:p>
          <a:endParaRPr lang="ru-RU"/>
        </a:p>
      </dgm:t>
    </dgm:pt>
    <dgm:pt modelId="{C4AF6C2A-F7C8-41F9-A237-E1914B74D124}">
      <dgm:prSet/>
      <dgm:spPr/>
      <dgm:t>
        <a:bodyPr/>
        <a:lstStyle/>
        <a:p>
          <a:r>
            <a:rPr lang="ru-RU" dirty="0"/>
            <a:t>выбор подзаголовков (</a:t>
          </a:r>
          <a:r>
            <a:rPr lang="en-US" dirty="0"/>
            <a:t>subheadings</a:t>
          </a:r>
          <a:r>
            <a:rPr lang="en-US" dirty="0" smtClean="0"/>
            <a:t>)</a:t>
          </a:r>
          <a:endParaRPr lang="ru-RU" dirty="0"/>
        </a:p>
      </dgm:t>
    </dgm:pt>
    <dgm:pt modelId="{E9C83E35-D4B9-44A7-B1EB-9512E0211432}" type="parTrans" cxnId="{56B758C2-E52F-4FE0-8028-244C0B0EE2D1}">
      <dgm:prSet/>
      <dgm:spPr/>
      <dgm:t>
        <a:bodyPr/>
        <a:lstStyle/>
        <a:p>
          <a:endParaRPr lang="ru-RU"/>
        </a:p>
      </dgm:t>
    </dgm:pt>
    <dgm:pt modelId="{610086D4-FB62-4DA7-9B82-1C03FFE12F5B}" type="sibTrans" cxnId="{56B758C2-E52F-4FE0-8028-244C0B0EE2D1}">
      <dgm:prSet/>
      <dgm:spPr/>
      <dgm:t>
        <a:bodyPr/>
        <a:lstStyle/>
        <a:p>
          <a:endParaRPr lang="ru-RU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24BC46-ED41-4051-B640-C8C82582F58A}" type="pres">
      <dgm:prSet presAssocID="{BC6EAAD0-56D2-4789-AFAD-A620A8D08641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DD05E-39D0-4C32-AEC8-4D3BBD3BF5FB}" type="pres">
      <dgm:prSet presAssocID="{EA8C9402-3C15-48E7-8C92-D4548605A4D7}" presName="sibTrans" presStyleCnt="0"/>
      <dgm:spPr/>
    </dgm:pt>
    <dgm:pt modelId="{DB330AC9-C81B-4B64-A325-0B416D2A9669}" type="pres">
      <dgm:prSet presAssocID="{85B0303C-457A-49AF-8D70-1E6D0E17C438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34928-D474-468A-8034-50BAC5751726}" type="pres">
      <dgm:prSet presAssocID="{265EA9DE-9300-4930-B611-D19400BA9FBD}" presName="sibTrans" presStyleCnt="0"/>
      <dgm:spPr/>
    </dgm:pt>
    <dgm:pt modelId="{C56FAE87-30F2-4E12-AB33-06CE4F6CD1BD}" type="pres">
      <dgm:prSet presAssocID="{A7583698-9335-43B9-B004-EB8C832981DA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68535-6A69-4123-A1D3-6746E5306EAD}" type="pres">
      <dgm:prSet presAssocID="{A42DF6F7-EA22-4AC7-8882-EDC95C191F2B}" presName="sibTrans" presStyleCnt="0"/>
      <dgm:spPr/>
    </dgm:pt>
    <dgm:pt modelId="{D1E93133-A459-477D-8786-926220F76ACF}" type="pres">
      <dgm:prSet presAssocID="{959BECF7-3818-4819-A075-8A3CC5D01DAE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9B262-DCEA-4ABF-8C5B-264A23E05C57}" type="pres">
      <dgm:prSet presAssocID="{3AF3059A-AF31-447A-9345-8748A62D43FD}" presName="sibTrans" presStyleCnt="0"/>
      <dgm:spPr/>
    </dgm:pt>
    <dgm:pt modelId="{9B20546F-A283-4233-9674-87BE58F9DC95}" type="pres">
      <dgm:prSet presAssocID="{66FE26A2-D8E7-4990-B6A1-E6A5ADE963D2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F9791-B999-4BFC-B7BB-5847E40C0F08}" type="pres">
      <dgm:prSet presAssocID="{1C38348F-5293-4DB3-8A0E-F6DD69EBE412}" presName="sibTrans" presStyleCnt="0"/>
      <dgm:spPr/>
    </dgm:pt>
    <dgm:pt modelId="{0417301A-E878-4D1F-AA11-34736537FDBA}" type="pres">
      <dgm:prSet presAssocID="{8224BB79-B7B1-45E8-8D38-09F864FD6C64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95C15-D706-4ACF-B748-9E238357FBD0}" type="pres">
      <dgm:prSet presAssocID="{65928F15-1BEB-41AE-B64E-A0EA154051FC}" presName="sibTrans" presStyleCnt="0"/>
      <dgm:spPr/>
    </dgm:pt>
    <dgm:pt modelId="{2FA49EAE-DDD9-4B06-AD74-792D20B3FB4F}" type="pres">
      <dgm:prSet presAssocID="{C9CC17C6-A326-495D-890C-52C24D35D73B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9C14B-B41A-49B9-B62E-37F7083705BD}" type="pres">
      <dgm:prSet presAssocID="{A624130F-F67C-4D6E-9731-15C3DF690435}" presName="sibTrans" presStyleCnt="0"/>
      <dgm:spPr/>
    </dgm:pt>
    <dgm:pt modelId="{DF9BD311-034D-43BD-B2A0-24A6BAA7F943}" type="pres">
      <dgm:prSet presAssocID="{8C84B6DE-2A7B-4178-85BC-7DFA481D829E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7D0C8-435E-4CA8-89AD-838D9D6A07EE}" type="pres">
      <dgm:prSet presAssocID="{3BF7BC58-6725-4735-820C-2A479D81B28A}" presName="sibTrans" presStyleCnt="0"/>
      <dgm:spPr/>
    </dgm:pt>
    <dgm:pt modelId="{CC3F2E23-D098-4167-BA2C-F5700FC4F1D6}" type="pres">
      <dgm:prSet presAssocID="{1CFAB414-B42A-4C59-9CD5-0685EE92B6F8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5B6E6-BD15-4AB7-89FF-D0A52554589B}" type="pres">
      <dgm:prSet presAssocID="{65FEA132-A957-45AF-87E7-4E1725F8DBDF}" presName="sibTrans" presStyleCnt="0"/>
      <dgm:spPr/>
    </dgm:pt>
    <dgm:pt modelId="{6AF7DB4A-9709-4A06-86B9-C74A08E84E5C}" type="pres">
      <dgm:prSet presAssocID="{89BAADB5-AB0F-4C02-8A4A-7636454154F1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5EA1D-2C06-4BA7-84E1-5BBC84386A8D}" type="pres">
      <dgm:prSet presAssocID="{20B192CA-34F3-4C96-9EE0-B358345C9D84}" presName="sibTrans" presStyleCnt="0"/>
      <dgm:spPr/>
    </dgm:pt>
    <dgm:pt modelId="{1F4E3158-7139-4174-9419-F671473F2965}" type="pres">
      <dgm:prSet presAssocID="{4377352B-1EE1-43A8-900D-D79BC6553795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0097D-284B-43ED-BF35-A3CE0C0AB431}" type="pres">
      <dgm:prSet presAssocID="{C1E8AEE3-D1D7-4954-9BA3-680885844C2F}" presName="sibTrans" presStyleCnt="0"/>
      <dgm:spPr/>
    </dgm:pt>
    <dgm:pt modelId="{7618EDA9-455F-4CB8-A88C-1E7630C3DDEE}" type="pres">
      <dgm:prSet presAssocID="{80392E6C-3861-46F0-86F9-ABFE614001AB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E18E5-6F6C-422C-9F0E-F57DA18D91EE}" type="pres">
      <dgm:prSet presAssocID="{1D5B266C-3A4C-429B-B73F-653F4AF97DEB}" presName="sibTrans" presStyleCnt="0"/>
      <dgm:spPr/>
    </dgm:pt>
    <dgm:pt modelId="{4E3C52C2-1EDE-47F4-A56E-A92C3A784E71}" type="pres">
      <dgm:prSet presAssocID="{ACBCE63F-56C1-489D-A169-A744D2BC187A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3238E-1586-448A-9D29-D0C86C324A75}" type="pres">
      <dgm:prSet presAssocID="{560EC830-1326-483D-A4F7-4B0D7324BCCA}" presName="sibTrans" presStyleCnt="0"/>
      <dgm:spPr/>
    </dgm:pt>
    <dgm:pt modelId="{19A1B279-4586-48C9-B7A2-DC7331D5BD1A}" type="pres">
      <dgm:prSet presAssocID="{C4AF6C2A-F7C8-41F9-A237-E1914B74D124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B758C2-E52F-4FE0-8028-244C0B0EE2D1}" srcId="{6787E9D6-2A90-4BCA-9917-059667D4BDBC}" destId="{C4AF6C2A-F7C8-41F9-A237-E1914B74D124}" srcOrd="13" destOrd="0" parTransId="{E9C83E35-D4B9-44A7-B1EB-9512E0211432}" sibTransId="{610086D4-FB62-4DA7-9B82-1C03FFE12F5B}"/>
    <dgm:cxn modelId="{BA8EE210-7DF9-458B-ABE9-BAC975E212A6}" type="presOf" srcId="{66FE26A2-D8E7-4990-B6A1-E6A5ADE963D2}" destId="{9B20546F-A283-4233-9674-87BE58F9DC95}" srcOrd="0" destOrd="0" presId="urn:microsoft.com/office/officeart/2005/8/layout/default"/>
    <dgm:cxn modelId="{D68025F4-A316-493C-AFF5-1F797F108B34}" srcId="{6787E9D6-2A90-4BCA-9917-059667D4BDBC}" destId="{1CFAB414-B42A-4C59-9CD5-0685EE92B6F8}" srcOrd="8" destOrd="0" parTransId="{460AB87F-AE30-4B31-8777-2C119C81073A}" sibTransId="{65FEA132-A957-45AF-87E7-4E1725F8DBDF}"/>
    <dgm:cxn modelId="{94160B70-2889-4F45-B0EE-52D3AA8F3577}" srcId="{6787E9D6-2A90-4BCA-9917-059667D4BDBC}" destId="{4377352B-1EE1-43A8-900D-D79BC6553795}" srcOrd="10" destOrd="0" parTransId="{9C169BCF-A0FC-4D33-9292-70F1E4F2FB00}" sibTransId="{C1E8AEE3-D1D7-4954-9BA3-680885844C2F}"/>
    <dgm:cxn modelId="{2C328A69-EBDD-4807-A707-327A5F6190C1}" type="presOf" srcId="{C4AF6C2A-F7C8-41F9-A237-E1914B74D124}" destId="{19A1B279-4586-48C9-B7A2-DC7331D5BD1A}" srcOrd="0" destOrd="0" presId="urn:microsoft.com/office/officeart/2005/8/layout/default"/>
    <dgm:cxn modelId="{362109E1-56BF-4C33-AB9B-695B6E8298D6}" srcId="{6787E9D6-2A90-4BCA-9917-059667D4BDBC}" destId="{959BECF7-3818-4819-A075-8A3CC5D01DAE}" srcOrd="3" destOrd="0" parTransId="{EFAC856B-5534-404B-89B3-96585F655E46}" sibTransId="{3AF3059A-AF31-447A-9345-8748A62D43FD}"/>
    <dgm:cxn modelId="{B03A8B35-1015-4532-B374-0DEEB953A65C}" type="presOf" srcId="{BC6EAAD0-56D2-4789-AFAD-A620A8D08641}" destId="{A324BC46-ED41-4051-B640-C8C82582F58A}" srcOrd="0" destOrd="0" presId="urn:microsoft.com/office/officeart/2005/8/layout/default"/>
    <dgm:cxn modelId="{479DB39B-067B-4BB3-A0A7-F8CFDDEB191F}" type="presOf" srcId="{ACBCE63F-56C1-489D-A169-A744D2BC187A}" destId="{4E3C52C2-1EDE-47F4-A56E-A92C3A784E71}" srcOrd="0" destOrd="0" presId="urn:microsoft.com/office/officeart/2005/8/layout/default"/>
    <dgm:cxn modelId="{2DB0339B-0E7B-4B97-8FEC-2D7D6F26DE01}" type="presOf" srcId="{C9CC17C6-A326-495D-890C-52C24D35D73B}" destId="{2FA49EAE-DDD9-4B06-AD74-792D20B3FB4F}" srcOrd="0" destOrd="0" presId="urn:microsoft.com/office/officeart/2005/8/layout/default"/>
    <dgm:cxn modelId="{447AA032-9F0F-4509-9775-B934A1698FAE}" type="presOf" srcId="{80392E6C-3861-46F0-86F9-ABFE614001AB}" destId="{7618EDA9-455F-4CB8-A88C-1E7630C3DDEE}" srcOrd="0" destOrd="0" presId="urn:microsoft.com/office/officeart/2005/8/layout/default"/>
    <dgm:cxn modelId="{0CB2EA5B-E37F-421D-8733-A8531DDE742A}" srcId="{6787E9D6-2A90-4BCA-9917-059667D4BDBC}" destId="{80392E6C-3861-46F0-86F9-ABFE614001AB}" srcOrd="11" destOrd="0" parTransId="{C93748D0-57E0-4210-B267-840913A06CDC}" sibTransId="{1D5B266C-3A4C-429B-B73F-653F4AF97DEB}"/>
    <dgm:cxn modelId="{BA28EBF1-3ADC-407C-B181-06973764BCEB}" type="presOf" srcId="{89BAADB5-AB0F-4C02-8A4A-7636454154F1}" destId="{6AF7DB4A-9709-4A06-86B9-C74A08E84E5C}" srcOrd="0" destOrd="0" presId="urn:microsoft.com/office/officeart/2005/8/layout/default"/>
    <dgm:cxn modelId="{82617E7D-61D4-40DD-B4DD-409B6A65603A}" srcId="{6787E9D6-2A90-4BCA-9917-059667D4BDBC}" destId="{ACBCE63F-56C1-489D-A169-A744D2BC187A}" srcOrd="12" destOrd="0" parTransId="{2489016B-C748-4A5A-91BE-9A2FFA6CD30E}" sibTransId="{560EC830-1326-483D-A4F7-4B0D7324BCCA}"/>
    <dgm:cxn modelId="{386E78ED-D13A-4857-9392-C24750BCC0DF}" type="presOf" srcId="{959BECF7-3818-4819-A075-8A3CC5D01DAE}" destId="{D1E93133-A459-477D-8786-926220F76ACF}" srcOrd="0" destOrd="0" presId="urn:microsoft.com/office/officeart/2005/8/layout/default"/>
    <dgm:cxn modelId="{429A9461-5910-4DD2-8D47-69862BBA3301}" srcId="{6787E9D6-2A90-4BCA-9917-059667D4BDBC}" destId="{A7583698-9335-43B9-B004-EB8C832981DA}" srcOrd="2" destOrd="0" parTransId="{82C0001E-724F-456A-B098-9FF0B9076993}" sibTransId="{A42DF6F7-EA22-4AC7-8882-EDC95C191F2B}"/>
    <dgm:cxn modelId="{1D7BF9C2-9BAC-4913-B955-F7F9DCFB232E}" srcId="{6787E9D6-2A90-4BCA-9917-059667D4BDBC}" destId="{89BAADB5-AB0F-4C02-8A4A-7636454154F1}" srcOrd="9" destOrd="0" parTransId="{5582C9CA-F644-476B-A1FF-7E99942554CC}" sibTransId="{20B192CA-34F3-4C96-9EE0-B358345C9D84}"/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3F379BCF-ACCF-423F-9E45-110266B39776}" type="presOf" srcId="{4377352B-1EE1-43A8-900D-D79BC6553795}" destId="{1F4E3158-7139-4174-9419-F671473F2965}" srcOrd="0" destOrd="0" presId="urn:microsoft.com/office/officeart/2005/8/layout/default"/>
    <dgm:cxn modelId="{C59CA50A-D296-4464-93B4-C5101E4FA680}" type="presOf" srcId="{8C84B6DE-2A7B-4178-85BC-7DFA481D829E}" destId="{DF9BD311-034D-43BD-B2A0-24A6BAA7F943}" srcOrd="0" destOrd="0" presId="urn:microsoft.com/office/officeart/2005/8/layout/default"/>
    <dgm:cxn modelId="{7CDC988C-8E0E-4DC6-A83A-F0E22CB6BAF5}" type="presOf" srcId="{A7583698-9335-43B9-B004-EB8C832981DA}" destId="{C56FAE87-30F2-4E12-AB33-06CE4F6CD1BD}" srcOrd="0" destOrd="0" presId="urn:microsoft.com/office/officeart/2005/8/layout/default"/>
    <dgm:cxn modelId="{9BC2CE06-685B-45D2-B7AC-62CE7DA0EB55}" srcId="{6787E9D6-2A90-4BCA-9917-059667D4BDBC}" destId="{85B0303C-457A-49AF-8D70-1E6D0E17C438}" srcOrd="1" destOrd="0" parTransId="{48AFADA8-7D87-496E-9D90-F79AC758E1DA}" sibTransId="{265EA9DE-9300-4930-B611-D19400BA9FBD}"/>
    <dgm:cxn modelId="{B8E45293-92F8-4E5E-953E-1E055848BB77}" srcId="{6787E9D6-2A90-4BCA-9917-059667D4BDBC}" destId="{C9CC17C6-A326-495D-890C-52C24D35D73B}" srcOrd="6" destOrd="0" parTransId="{41802864-96AD-4586-AF85-7FBBFF2FF87C}" sibTransId="{A624130F-F67C-4D6E-9731-15C3DF690435}"/>
    <dgm:cxn modelId="{C06660F0-5118-4CAF-B9DB-43238DA1D36B}" type="presOf" srcId="{85B0303C-457A-49AF-8D70-1E6D0E17C438}" destId="{DB330AC9-C81B-4B64-A325-0B416D2A9669}" srcOrd="0" destOrd="0" presId="urn:microsoft.com/office/officeart/2005/8/layout/default"/>
    <dgm:cxn modelId="{5D0AB2FE-04B0-4375-9A9E-E069D5A73F6A}" srcId="{6787E9D6-2A90-4BCA-9917-059667D4BDBC}" destId="{8224BB79-B7B1-45E8-8D38-09F864FD6C64}" srcOrd="5" destOrd="0" parTransId="{589CDD75-D043-4445-9267-E32B246CD5CC}" sibTransId="{65928F15-1BEB-41AE-B64E-A0EA154051FC}"/>
    <dgm:cxn modelId="{1BA1B370-5856-43B0-890C-26EF458E7A20}" type="presOf" srcId="{8224BB79-B7B1-45E8-8D38-09F864FD6C64}" destId="{0417301A-E878-4D1F-AA11-34736537FDBA}" srcOrd="0" destOrd="0" presId="urn:microsoft.com/office/officeart/2005/8/layout/default"/>
    <dgm:cxn modelId="{817528EB-ECBD-4441-94EC-B3EB27410B08}" srcId="{6787E9D6-2A90-4BCA-9917-059667D4BDBC}" destId="{8C84B6DE-2A7B-4178-85BC-7DFA481D829E}" srcOrd="7" destOrd="0" parTransId="{579AC2B7-00FC-4334-A8C9-D36B498E9781}" sibTransId="{3BF7BC58-6725-4735-820C-2A479D81B28A}"/>
    <dgm:cxn modelId="{CEE65683-1761-4F86-AB3B-3353E6DB5E2F}" srcId="{6787E9D6-2A90-4BCA-9917-059667D4BDBC}" destId="{BC6EAAD0-56D2-4789-AFAD-A620A8D08641}" srcOrd="0" destOrd="0" parTransId="{9CB823A3-A0FA-4240-BD12-4F1CB06B48D7}" sibTransId="{EA8C9402-3C15-48E7-8C92-D4548605A4D7}"/>
    <dgm:cxn modelId="{E81468BB-90F0-4D4C-B2FE-E5B1FAF7148F}" srcId="{6787E9D6-2A90-4BCA-9917-059667D4BDBC}" destId="{66FE26A2-D8E7-4990-B6A1-E6A5ADE963D2}" srcOrd="4" destOrd="0" parTransId="{EBF8671A-3E0F-49CD-8213-CD7245869014}" sibTransId="{1C38348F-5293-4DB3-8A0E-F6DD69EBE412}"/>
    <dgm:cxn modelId="{7335D539-7363-471B-954B-7AE0B0206484}" type="presOf" srcId="{1CFAB414-B42A-4C59-9CD5-0685EE92B6F8}" destId="{CC3F2E23-D098-4167-BA2C-F5700FC4F1D6}" srcOrd="0" destOrd="0" presId="urn:microsoft.com/office/officeart/2005/8/layout/default"/>
    <dgm:cxn modelId="{5DE70FFC-1CC9-4FC4-BAF5-BA2A3763057E}" type="presParOf" srcId="{D822D75A-238A-426D-A9D3-A664472FE3B0}" destId="{A324BC46-ED41-4051-B640-C8C82582F58A}" srcOrd="0" destOrd="0" presId="urn:microsoft.com/office/officeart/2005/8/layout/default"/>
    <dgm:cxn modelId="{6050D510-26D3-4808-B487-F1E1403CD6E3}" type="presParOf" srcId="{D822D75A-238A-426D-A9D3-A664472FE3B0}" destId="{454DD05E-39D0-4C32-AEC8-4D3BBD3BF5FB}" srcOrd="1" destOrd="0" presId="urn:microsoft.com/office/officeart/2005/8/layout/default"/>
    <dgm:cxn modelId="{4C925BC3-8E73-402A-8046-AD777C4B4AF2}" type="presParOf" srcId="{D822D75A-238A-426D-A9D3-A664472FE3B0}" destId="{DB330AC9-C81B-4B64-A325-0B416D2A9669}" srcOrd="2" destOrd="0" presId="urn:microsoft.com/office/officeart/2005/8/layout/default"/>
    <dgm:cxn modelId="{AB3AD39A-5511-43EA-97E6-04E4317F6604}" type="presParOf" srcId="{D822D75A-238A-426D-A9D3-A664472FE3B0}" destId="{37934928-D474-468A-8034-50BAC5751726}" srcOrd="3" destOrd="0" presId="urn:microsoft.com/office/officeart/2005/8/layout/default"/>
    <dgm:cxn modelId="{0A080030-6DD5-484C-85C0-422E636C3B80}" type="presParOf" srcId="{D822D75A-238A-426D-A9D3-A664472FE3B0}" destId="{C56FAE87-30F2-4E12-AB33-06CE4F6CD1BD}" srcOrd="4" destOrd="0" presId="urn:microsoft.com/office/officeart/2005/8/layout/default"/>
    <dgm:cxn modelId="{C8456594-EA6C-4ACC-9F91-26003A4524A3}" type="presParOf" srcId="{D822D75A-238A-426D-A9D3-A664472FE3B0}" destId="{8D168535-6A69-4123-A1D3-6746E5306EAD}" srcOrd="5" destOrd="0" presId="urn:microsoft.com/office/officeart/2005/8/layout/default"/>
    <dgm:cxn modelId="{E80AC3E0-DB32-43E6-AF65-705B8C2BCB39}" type="presParOf" srcId="{D822D75A-238A-426D-A9D3-A664472FE3B0}" destId="{D1E93133-A459-477D-8786-926220F76ACF}" srcOrd="6" destOrd="0" presId="urn:microsoft.com/office/officeart/2005/8/layout/default"/>
    <dgm:cxn modelId="{155B02F5-F5E8-4812-A3C8-67D33D755712}" type="presParOf" srcId="{D822D75A-238A-426D-A9D3-A664472FE3B0}" destId="{BE09B262-DCEA-4ABF-8C5B-264A23E05C57}" srcOrd="7" destOrd="0" presId="urn:microsoft.com/office/officeart/2005/8/layout/default"/>
    <dgm:cxn modelId="{AE061D52-9A32-4E68-87E9-20F2EB71F2B8}" type="presParOf" srcId="{D822D75A-238A-426D-A9D3-A664472FE3B0}" destId="{9B20546F-A283-4233-9674-87BE58F9DC95}" srcOrd="8" destOrd="0" presId="urn:microsoft.com/office/officeart/2005/8/layout/default"/>
    <dgm:cxn modelId="{FC7B48A9-1F55-455F-B265-8370CD76F7E6}" type="presParOf" srcId="{D822D75A-238A-426D-A9D3-A664472FE3B0}" destId="{0A7F9791-B999-4BFC-B7BB-5847E40C0F08}" srcOrd="9" destOrd="0" presId="urn:microsoft.com/office/officeart/2005/8/layout/default"/>
    <dgm:cxn modelId="{8B066A5E-4003-4A8A-8C5D-01406BEE85E7}" type="presParOf" srcId="{D822D75A-238A-426D-A9D3-A664472FE3B0}" destId="{0417301A-E878-4D1F-AA11-34736537FDBA}" srcOrd="10" destOrd="0" presId="urn:microsoft.com/office/officeart/2005/8/layout/default"/>
    <dgm:cxn modelId="{8FBF1589-F2FA-4FC3-9F77-4F530630C81D}" type="presParOf" srcId="{D822D75A-238A-426D-A9D3-A664472FE3B0}" destId="{96C95C15-D706-4ACF-B748-9E238357FBD0}" srcOrd="11" destOrd="0" presId="urn:microsoft.com/office/officeart/2005/8/layout/default"/>
    <dgm:cxn modelId="{9E7D37D2-D832-4452-9793-0C647B087FE1}" type="presParOf" srcId="{D822D75A-238A-426D-A9D3-A664472FE3B0}" destId="{2FA49EAE-DDD9-4B06-AD74-792D20B3FB4F}" srcOrd="12" destOrd="0" presId="urn:microsoft.com/office/officeart/2005/8/layout/default"/>
    <dgm:cxn modelId="{A75C29E6-0513-4CE5-8E87-A6B8A0B544FF}" type="presParOf" srcId="{D822D75A-238A-426D-A9D3-A664472FE3B0}" destId="{E789C14B-B41A-49B9-B62E-37F7083705BD}" srcOrd="13" destOrd="0" presId="urn:microsoft.com/office/officeart/2005/8/layout/default"/>
    <dgm:cxn modelId="{E450EC36-9047-4C4F-B6EE-A728A66997FB}" type="presParOf" srcId="{D822D75A-238A-426D-A9D3-A664472FE3B0}" destId="{DF9BD311-034D-43BD-B2A0-24A6BAA7F943}" srcOrd="14" destOrd="0" presId="urn:microsoft.com/office/officeart/2005/8/layout/default"/>
    <dgm:cxn modelId="{D29A11D4-DF61-446B-AA76-75D0442B8C26}" type="presParOf" srcId="{D822D75A-238A-426D-A9D3-A664472FE3B0}" destId="{4D37D0C8-435E-4CA8-89AD-838D9D6A07EE}" srcOrd="15" destOrd="0" presId="urn:microsoft.com/office/officeart/2005/8/layout/default"/>
    <dgm:cxn modelId="{A7684D5A-0706-425B-ABFB-0DB089D22FDA}" type="presParOf" srcId="{D822D75A-238A-426D-A9D3-A664472FE3B0}" destId="{CC3F2E23-D098-4167-BA2C-F5700FC4F1D6}" srcOrd="16" destOrd="0" presId="urn:microsoft.com/office/officeart/2005/8/layout/default"/>
    <dgm:cxn modelId="{CEA3B2AC-6578-438A-9884-26C12E4C8A6B}" type="presParOf" srcId="{D822D75A-238A-426D-A9D3-A664472FE3B0}" destId="{5755B6E6-BD15-4AB7-89FF-D0A52554589B}" srcOrd="17" destOrd="0" presId="urn:microsoft.com/office/officeart/2005/8/layout/default"/>
    <dgm:cxn modelId="{6187F9AF-99D0-47DE-8A8B-3693D49280E6}" type="presParOf" srcId="{D822D75A-238A-426D-A9D3-A664472FE3B0}" destId="{6AF7DB4A-9709-4A06-86B9-C74A08E84E5C}" srcOrd="18" destOrd="0" presId="urn:microsoft.com/office/officeart/2005/8/layout/default"/>
    <dgm:cxn modelId="{AF08A8F3-4AEC-48A2-807E-896EEB36BA3A}" type="presParOf" srcId="{D822D75A-238A-426D-A9D3-A664472FE3B0}" destId="{1E75EA1D-2C06-4BA7-84E1-5BBC84386A8D}" srcOrd="19" destOrd="0" presId="urn:microsoft.com/office/officeart/2005/8/layout/default"/>
    <dgm:cxn modelId="{8D6630BC-5A9D-43F2-ADF2-2EEEE7BD3A85}" type="presParOf" srcId="{D822D75A-238A-426D-A9D3-A664472FE3B0}" destId="{1F4E3158-7139-4174-9419-F671473F2965}" srcOrd="20" destOrd="0" presId="urn:microsoft.com/office/officeart/2005/8/layout/default"/>
    <dgm:cxn modelId="{64654D9C-72D3-4522-8A60-B5DE1DF9C593}" type="presParOf" srcId="{D822D75A-238A-426D-A9D3-A664472FE3B0}" destId="{9140097D-284B-43ED-BF35-A3CE0C0AB431}" srcOrd="21" destOrd="0" presId="urn:microsoft.com/office/officeart/2005/8/layout/default"/>
    <dgm:cxn modelId="{4C920A57-CCBE-45F2-994A-40A65667FA6D}" type="presParOf" srcId="{D822D75A-238A-426D-A9D3-A664472FE3B0}" destId="{7618EDA9-455F-4CB8-A88C-1E7630C3DDEE}" srcOrd="22" destOrd="0" presId="urn:microsoft.com/office/officeart/2005/8/layout/default"/>
    <dgm:cxn modelId="{79A95700-A9D6-46F0-9CC0-A52D67191BA2}" type="presParOf" srcId="{D822D75A-238A-426D-A9D3-A664472FE3B0}" destId="{AB5E18E5-6F6C-422C-9F0E-F57DA18D91EE}" srcOrd="23" destOrd="0" presId="urn:microsoft.com/office/officeart/2005/8/layout/default"/>
    <dgm:cxn modelId="{1B23D9F3-097D-4CB8-B18C-794B5A3D436E}" type="presParOf" srcId="{D822D75A-238A-426D-A9D3-A664472FE3B0}" destId="{4E3C52C2-1EDE-47F4-A56E-A92C3A784E71}" srcOrd="24" destOrd="0" presId="urn:microsoft.com/office/officeart/2005/8/layout/default"/>
    <dgm:cxn modelId="{A03618BB-4C6F-4217-9597-FD3E23EC7E2A}" type="presParOf" srcId="{D822D75A-238A-426D-A9D3-A664472FE3B0}" destId="{2CE3238E-1586-448A-9D29-D0C86C324A75}" srcOrd="25" destOrd="0" presId="urn:microsoft.com/office/officeart/2005/8/layout/default"/>
    <dgm:cxn modelId="{D08D92C4-D1DE-4E27-9BB7-863C8D9E7259}" type="presParOf" srcId="{D822D75A-238A-426D-A9D3-A664472FE3B0}" destId="{19A1B279-4586-48C9-B7A2-DC7331D5BD1A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3D656-49E3-4846-80B3-9DF4C0678135}">
      <dsp:nvSpPr>
        <dsp:cNvPr id="0" name=""/>
        <dsp:cNvSpPr/>
      </dsp:nvSpPr>
      <dsp:spPr>
        <a:xfrm>
          <a:off x="1424" y="0"/>
          <a:ext cx="3702830" cy="55030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noProof="0" dirty="0" smtClean="0">
              <a:latin typeface="Century Gothic"/>
              <a:ea typeface="+mn-ea"/>
              <a:cs typeface="+mn-cs"/>
            </a:rPr>
            <a:t>Мультимедийные</a:t>
          </a:r>
          <a:r>
            <a:rPr lang="ru-RU" sz="2500" b="0" i="0" kern="1200" baseline="0" noProof="0" dirty="0" smtClean="0">
              <a:latin typeface="Century Gothic"/>
              <a:ea typeface="+mn-ea"/>
              <a:cs typeface="+mn-cs"/>
            </a:rPr>
            <a:t> курсы</a:t>
          </a:r>
          <a:endParaRPr lang="ru-RU" sz="2500" b="0" i="0" kern="1200" noProof="0" dirty="0">
            <a:latin typeface="Century Gothic"/>
            <a:ea typeface="+mn-ea"/>
            <a:cs typeface="+mn-cs"/>
          </a:endParaRPr>
        </a:p>
      </dsp:txBody>
      <dsp:txXfrm>
        <a:off x="1424" y="0"/>
        <a:ext cx="3702830" cy="1650905"/>
      </dsp:txXfrm>
    </dsp:sp>
    <dsp:sp modelId="{575ED4E3-10E1-44F4-98F2-9E82E73CD01D}">
      <dsp:nvSpPr>
        <dsp:cNvPr id="0" name=""/>
        <dsp:cNvSpPr/>
      </dsp:nvSpPr>
      <dsp:spPr>
        <a:xfrm>
          <a:off x="432107" y="1532169"/>
          <a:ext cx="2841463" cy="888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noProof="0" dirty="0" smtClean="0">
              <a:latin typeface="Century Gothic"/>
              <a:ea typeface="+mn-ea"/>
              <a:cs typeface="+mn-cs"/>
            </a:rPr>
            <a:t>Модули</a:t>
          </a:r>
          <a:r>
            <a:rPr lang="ru-RU" sz="1900" b="0" i="0" kern="1200" baseline="0" noProof="0" dirty="0" smtClean="0">
              <a:latin typeface="Century Gothic"/>
              <a:ea typeface="+mn-ea"/>
              <a:cs typeface="+mn-cs"/>
            </a:rPr>
            <a:t> к учебнику Орловской</a:t>
          </a:r>
          <a:endParaRPr lang="ru-RU" sz="1900" b="0" i="0" kern="1200" noProof="0" dirty="0">
            <a:latin typeface="Century Gothic"/>
            <a:ea typeface="+mn-ea"/>
            <a:cs typeface="+mn-cs"/>
          </a:endParaRPr>
        </a:p>
      </dsp:txBody>
      <dsp:txXfrm>
        <a:off x="458117" y="1558179"/>
        <a:ext cx="2789443" cy="836030"/>
      </dsp:txXfrm>
    </dsp:sp>
    <dsp:sp modelId="{FE3E8C9E-4E0C-48C9-B969-45E913CB4CB6}">
      <dsp:nvSpPr>
        <dsp:cNvPr id="0" name=""/>
        <dsp:cNvSpPr/>
      </dsp:nvSpPr>
      <dsp:spPr>
        <a:xfrm>
          <a:off x="276988" y="2661232"/>
          <a:ext cx="3196016" cy="1252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noProof="0" dirty="0" err="1" smtClean="0">
              <a:latin typeface="Century Gothic"/>
              <a:ea typeface="+mn-ea"/>
              <a:cs typeface="+mn-cs"/>
            </a:rPr>
            <a:t>ActiveBook</a:t>
          </a:r>
          <a:r>
            <a:rPr lang="en-US" sz="1900" b="0" i="0" kern="1200" noProof="0" dirty="0" smtClean="0">
              <a:latin typeface="Century Gothic"/>
              <a:ea typeface="+mn-ea"/>
              <a:cs typeface="+mn-cs"/>
            </a:rPr>
            <a:t> </a:t>
          </a:r>
          <a:r>
            <a:rPr lang="ru-RU" sz="1900" b="0" i="0" kern="1200" noProof="0" dirty="0" smtClean="0">
              <a:latin typeface="Century Gothic"/>
              <a:ea typeface="+mn-ea"/>
              <a:cs typeface="+mn-cs"/>
            </a:rPr>
            <a:t>(электронное приложение к учебнику Т</a:t>
          </a:r>
          <a:r>
            <a:rPr lang="en-US" sz="1900" b="0" i="0" kern="1200" noProof="0" dirty="0" err="1" smtClean="0">
              <a:latin typeface="Century Gothic"/>
              <a:ea typeface="+mn-ea"/>
              <a:cs typeface="+mn-cs"/>
            </a:rPr>
            <a:t>otal</a:t>
          </a:r>
          <a:r>
            <a:rPr lang="en-US" sz="1900" b="0" i="0" kern="1200" noProof="0" dirty="0" smtClean="0">
              <a:latin typeface="Century Gothic"/>
              <a:ea typeface="+mn-ea"/>
              <a:cs typeface="+mn-cs"/>
            </a:rPr>
            <a:t> English)</a:t>
          </a:r>
          <a:endParaRPr lang="ru-RU" sz="1900" b="0" i="0" kern="1200" noProof="0" dirty="0">
            <a:latin typeface="Century Gothic"/>
            <a:ea typeface="+mn-ea"/>
            <a:cs typeface="+mn-cs"/>
          </a:endParaRPr>
        </a:p>
      </dsp:txBody>
      <dsp:txXfrm>
        <a:off x="313673" y="2697917"/>
        <a:ext cx="3122646" cy="1179148"/>
      </dsp:txXfrm>
    </dsp:sp>
    <dsp:sp modelId="{96B6F13E-4C71-4B33-9AE7-68769BCA1885}">
      <dsp:nvSpPr>
        <dsp:cNvPr id="0" name=""/>
        <dsp:cNvSpPr/>
      </dsp:nvSpPr>
      <dsp:spPr>
        <a:xfrm>
          <a:off x="226689" y="4137283"/>
          <a:ext cx="3429561" cy="120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noProof="0" dirty="0" err="1" smtClean="0">
              <a:latin typeface="Century Gothic"/>
              <a:ea typeface="+mn-ea"/>
              <a:cs typeface="+mn-cs"/>
            </a:rPr>
            <a:t>ActiveTeach</a:t>
          </a:r>
          <a:endParaRPr lang="en-US" sz="1800" b="0" i="0" kern="1200" noProof="0" dirty="0" smtClean="0">
            <a:latin typeface="Century Gothic"/>
            <a:ea typeface="+mn-ea"/>
            <a:cs typeface="+mn-cs"/>
          </a:endParaRP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noProof="0" dirty="0" smtClean="0">
              <a:latin typeface="Century Gothic"/>
              <a:ea typeface="+mn-ea"/>
              <a:cs typeface="+mn-cs"/>
            </a:rPr>
            <a:t>(электронное приложение к учебнику </a:t>
          </a:r>
          <a:r>
            <a:rPr lang="en-US" sz="1800" b="0" i="0" kern="1200" noProof="0" dirty="0" smtClean="0">
              <a:latin typeface="Century Gothic"/>
              <a:ea typeface="+mn-ea"/>
              <a:cs typeface="+mn-cs"/>
            </a:rPr>
            <a:t>Market Leader)</a:t>
          </a:r>
          <a:endParaRPr lang="ru-RU" sz="1800" b="0" i="0" kern="1200" noProof="0" dirty="0">
            <a:latin typeface="Century Gothic"/>
            <a:ea typeface="+mn-ea"/>
            <a:cs typeface="+mn-cs"/>
          </a:endParaRPr>
        </a:p>
      </dsp:txBody>
      <dsp:txXfrm>
        <a:off x="262069" y="4172663"/>
        <a:ext cx="3358801" cy="1137193"/>
      </dsp:txXfrm>
    </dsp:sp>
    <dsp:sp modelId="{36A5E784-0575-4B9A-932D-84B4018329C2}">
      <dsp:nvSpPr>
        <dsp:cNvPr id="0" name=""/>
        <dsp:cNvSpPr/>
      </dsp:nvSpPr>
      <dsp:spPr>
        <a:xfrm>
          <a:off x="3981966" y="0"/>
          <a:ext cx="3702830" cy="55030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noProof="0" dirty="0" smtClean="0">
              <a:latin typeface="Century Gothic"/>
              <a:ea typeface="+mn-ea"/>
              <a:cs typeface="+mn-cs"/>
            </a:rPr>
            <a:t>Собственная виртуальная образовательная среда</a:t>
          </a:r>
          <a:endParaRPr lang="ru-RU" sz="2500" b="0" i="0" kern="1200" noProof="0" dirty="0">
            <a:latin typeface="Century Gothic"/>
            <a:ea typeface="+mn-ea"/>
            <a:cs typeface="+mn-cs"/>
          </a:endParaRPr>
        </a:p>
      </dsp:txBody>
      <dsp:txXfrm>
        <a:off x="3981966" y="0"/>
        <a:ext cx="3702830" cy="1650905"/>
      </dsp:txXfrm>
    </dsp:sp>
    <dsp:sp modelId="{C4D55E39-E127-46E1-8C18-E650BDF0FCB0}">
      <dsp:nvSpPr>
        <dsp:cNvPr id="0" name=""/>
        <dsp:cNvSpPr/>
      </dsp:nvSpPr>
      <dsp:spPr>
        <a:xfrm>
          <a:off x="4415568" y="1527066"/>
          <a:ext cx="2835627" cy="73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noProof="0" dirty="0" smtClean="0">
              <a:latin typeface="Century Gothic"/>
              <a:ea typeface="+mn-ea"/>
              <a:cs typeface="+mn-cs"/>
            </a:rPr>
            <a:t>Сайт факультета «Лингвистика»</a:t>
          </a:r>
          <a:endParaRPr lang="ru-RU" sz="1900" b="0" i="0" kern="1200" noProof="0" dirty="0">
            <a:latin typeface="Century Gothic"/>
            <a:ea typeface="+mn-ea"/>
            <a:cs typeface="+mn-cs"/>
          </a:endParaRPr>
        </a:p>
      </dsp:txBody>
      <dsp:txXfrm>
        <a:off x="4437074" y="1548572"/>
        <a:ext cx="2792615" cy="691270"/>
      </dsp:txXfrm>
    </dsp:sp>
    <dsp:sp modelId="{194BEDD1-D18B-469C-A681-6F2CD0649826}">
      <dsp:nvSpPr>
        <dsp:cNvPr id="0" name=""/>
        <dsp:cNvSpPr/>
      </dsp:nvSpPr>
      <dsp:spPr>
        <a:xfrm>
          <a:off x="4373992" y="3067179"/>
          <a:ext cx="2918778" cy="1024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noProof="0" dirty="0" smtClean="0">
              <a:latin typeface="Century Gothic"/>
              <a:ea typeface="+mn-ea"/>
              <a:cs typeface="+mn-cs"/>
            </a:rPr>
            <a:t>MOODLE</a:t>
          </a:r>
          <a:endParaRPr lang="ru-RU" sz="1900" b="1" i="0" kern="1200" noProof="0" dirty="0">
            <a:latin typeface="Century Gothic"/>
            <a:ea typeface="+mn-ea"/>
            <a:cs typeface="+mn-cs"/>
          </a:endParaRPr>
        </a:p>
      </dsp:txBody>
      <dsp:txXfrm>
        <a:off x="4404001" y="3097188"/>
        <a:ext cx="2858760" cy="964551"/>
      </dsp:txXfrm>
    </dsp:sp>
    <dsp:sp modelId="{E864E8C5-2AF8-4B2A-8FB7-8D60286472A2}">
      <dsp:nvSpPr>
        <dsp:cNvPr id="0" name=""/>
        <dsp:cNvSpPr/>
      </dsp:nvSpPr>
      <dsp:spPr>
        <a:xfrm>
          <a:off x="4352249" y="4109997"/>
          <a:ext cx="2962264" cy="1390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noProof="0" dirty="0" smtClean="0">
              <a:latin typeface="Century Gothic"/>
              <a:ea typeface="+mn-ea"/>
              <a:cs typeface="+mn-cs"/>
            </a:rPr>
            <a:t>Сайты факультетских секций (</a:t>
          </a:r>
          <a:r>
            <a:rPr lang="en-US" sz="1900" b="0" i="0" kern="1200" noProof="0" dirty="0" smtClean="0">
              <a:latin typeface="Century Gothic"/>
              <a:ea typeface="+mn-ea"/>
              <a:cs typeface="+mn-cs"/>
            </a:rPr>
            <a:t>English-</a:t>
          </a:r>
          <a:r>
            <a:rPr lang="en-US" sz="1900" b="0" i="0" kern="1200" noProof="0" dirty="0" err="1" smtClean="0">
              <a:latin typeface="Century Gothic"/>
              <a:ea typeface="+mn-ea"/>
              <a:cs typeface="+mn-cs"/>
            </a:rPr>
            <a:t>ebm.wikispaces</a:t>
          </a:r>
          <a:r>
            <a:rPr lang="en-US" sz="1900" b="0" i="0" kern="1200" noProof="0" dirty="0" smtClean="0">
              <a:latin typeface="Century Gothic"/>
              <a:ea typeface="+mn-ea"/>
              <a:cs typeface="+mn-cs"/>
            </a:rPr>
            <a:t>)</a:t>
          </a:r>
          <a:endParaRPr lang="ru-RU" sz="1900" b="0" i="0" kern="1200" noProof="0" dirty="0">
            <a:latin typeface="Century Gothic"/>
            <a:ea typeface="+mn-ea"/>
            <a:cs typeface="+mn-cs"/>
          </a:endParaRPr>
        </a:p>
      </dsp:txBody>
      <dsp:txXfrm>
        <a:off x="4392968" y="4150716"/>
        <a:ext cx="2880826" cy="1308826"/>
      </dsp:txXfrm>
    </dsp:sp>
    <dsp:sp modelId="{73EF77D7-714B-46AC-B791-77FB73C27C85}">
      <dsp:nvSpPr>
        <dsp:cNvPr id="0" name=""/>
        <dsp:cNvSpPr/>
      </dsp:nvSpPr>
      <dsp:spPr>
        <a:xfrm>
          <a:off x="7962509" y="0"/>
          <a:ext cx="3702830" cy="55030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noProof="0" dirty="0" smtClean="0">
              <a:latin typeface="Century Gothic"/>
              <a:ea typeface="+mn-ea"/>
              <a:cs typeface="+mn-cs"/>
            </a:rPr>
            <a:t>Электронные</a:t>
          </a:r>
          <a:r>
            <a:rPr lang="ru-RU" sz="2500" b="0" i="0" kern="1200" baseline="0" noProof="0" dirty="0" smtClean="0">
              <a:latin typeface="Century Gothic"/>
              <a:ea typeface="+mn-ea"/>
              <a:cs typeface="+mn-cs"/>
            </a:rPr>
            <a:t> средства коммуникации</a:t>
          </a:r>
          <a:endParaRPr lang="ru-RU" sz="2500" b="0" i="0" kern="1200" noProof="0" dirty="0">
            <a:latin typeface="Century Gothic"/>
            <a:ea typeface="+mn-ea"/>
            <a:cs typeface="+mn-cs"/>
          </a:endParaRPr>
        </a:p>
      </dsp:txBody>
      <dsp:txXfrm>
        <a:off x="7962509" y="0"/>
        <a:ext cx="3702830" cy="1650905"/>
      </dsp:txXfrm>
    </dsp:sp>
    <dsp:sp modelId="{2CA0B65E-4012-4BC5-9436-ACF3DB7847C8}">
      <dsp:nvSpPr>
        <dsp:cNvPr id="0" name=""/>
        <dsp:cNvSpPr/>
      </dsp:nvSpPr>
      <dsp:spPr>
        <a:xfrm>
          <a:off x="8332792" y="1652517"/>
          <a:ext cx="2962264" cy="165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noProof="0" dirty="0" smtClean="0">
              <a:latin typeface="Century Gothic"/>
              <a:ea typeface="+mn-ea"/>
              <a:cs typeface="+mn-cs"/>
            </a:rPr>
            <a:t>Электронная почта</a:t>
          </a:r>
          <a:endParaRPr lang="ru-RU" sz="1900" b="0" i="0" kern="1200" noProof="0" dirty="0">
            <a:latin typeface="Century Gothic"/>
            <a:ea typeface="+mn-ea"/>
            <a:cs typeface="+mn-cs"/>
          </a:endParaRPr>
        </a:p>
      </dsp:txBody>
      <dsp:txXfrm>
        <a:off x="8381389" y="1701114"/>
        <a:ext cx="2865070" cy="1562041"/>
      </dsp:txXfrm>
    </dsp:sp>
    <dsp:sp modelId="{727F9D2C-89F2-4A05-AB22-0A805ACA0081}">
      <dsp:nvSpPr>
        <dsp:cNvPr id="0" name=""/>
        <dsp:cNvSpPr/>
      </dsp:nvSpPr>
      <dsp:spPr>
        <a:xfrm>
          <a:off x="8332792" y="3567019"/>
          <a:ext cx="2962264" cy="165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noProof="0" dirty="0" smtClean="0">
              <a:latin typeface="Century Gothic"/>
              <a:ea typeface="+mn-ea"/>
              <a:cs typeface="+mn-cs"/>
            </a:rPr>
            <a:t> Социальные сети</a:t>
          </a:r>
          <a:endParaRPr lang="ru-RU" sz="1900" b="0" i="0" kern="1200" noProof="0" dirty="0">
            <a:latin typeface="Century Gothic"/>
            <a:ea typeface="+mn-ea"/>
            <a:cs typeface="+mn-cs"/>
          </a:endParaRPr>
        </a:p>
      </dsp:txBody>
      <dsp:txXfrm>
        <a:off x="8381389" y="3615616"/>
        <a:ext cx="2865070" cy="1562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77654-8D82-4852-ACC6-B961A709AAE1}">
      <dsp:nvSpPr>
        <dsp:cNvPr id="0" name=""/>
        <dsp:cNvSpPr/>
      </dsp:nvSpPr>
      <dsp:spPr>
        <a:xfrm>
          <a:off x="22053" y="0"/>
          <a:ext cx="4418103" cy="1123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0" i="0" kern="1200" noProof="0" dirty="0" smtClean="0">
              <a:latin typeface="+mn-lt"/>
              <a:ea typeface="+mn-ea"/>
              <a:cs typeface="+mn-cs"/>
            </a:rPr>
            <a:t>База данных 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i="0" kern="1200" noProof="0" dirty="0">
            <a:latin typeface="Century Gothic"/>
            <a:ea typeface="+mn-ea"/>
            <a:cs typeface="+mn-cs"/>
          </a:endParaRPr>
        </a:p>
      </dsp:txBody>
      <dsp:txXfrm>
        <a:off x="76901" y="54848"/>
        <a:ext cx="4308407" cy="1013869"/>
      </dsp:txXfrm>
    </dsp:sp>
    <dsp:sp modelId="{FAB9DA53-C9CA-4910-8B82-7D9D213E0874}">
      <dsp:nvSpPr>
        <dsp:cNvPr id="0" name=""/>
        <dsp:cNvSpPr/>
      </dsp:nvSpPr>
      <dsp:spPr>
        <a:xfrm>
          <a:off x="25631" y="1146629"/>
          <a:ext cx="4418103" cy="973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noProof="0" dirty="0" smtClean="0">
              <a:latin typeface="Century Gothic"/>
              <a:ea typeface="+mn-ea"/>
              <a:cs typeface="+mn-cs"/>
            </a:rPr>
            <a:t>Задания</a:t>
          </a:r>
          <a:endParaRPr lang="ru-RU" sz="3600" b="0" i="0" kern="1200" noProof="0" dirty="0">
            <a:latin typeface="Century Gothic"/>
            <a:ea typeface="+mn-ea"/>
            <a:cs typeface="+mn-cs"/>
          </a:endParaRPr>
        </a:p>
      </dsp:txBody>
      <dsp:txXfrm>
        <a:off x="73149" y="1194147"/>
        <a:ext cx="4323067" cy="878385"/>
      </dsp:txXfrm>
    </dsp:sp>
    <dsp:sp modelId="{42C78C48-76E6-4998-B241-32B56451CB8E}">
      <dsp:nvSpPr>
        <dsp:cNvPr id="0" name=""/>
        <dsp:cNvSpPr/>
      </dsp:nvSpPr>
      <dsp:spPr>
        <a:xfrm>
          <a:off x="24173" y="2164415"/>
          <a:ext cx="4418103" cy="901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noProof="0" dirty="0" smtClean="0">
              <a:latin typeface="Century Gothic"/>
              <a:ea typeface="+mn-ea"/>
              <a:cs typeface="+mn-cs"/>
            </a:rPr>
            <a:t>Глоссарий</a:t>
          </a:r>
          <a:endParaRPr lang="ru-RU" sz="3200" b="0" i="0" kern="1200" noProof="0" dirty="0">
            <a:latin typeface="Century Gothic"/>
            <a:ea typeface="+mn-ea"/>
            <a:cs typeface="+mn-cs"/>
          </a:endParaRPr>
        </a:p>
      </dsp:txBody>
      <dsp:txXfrm>
        <a:off x="68197" y="2208439"/>
        <a:ext cx="4330055" cy="813779"/>
      </dsp:txXfrm>
    </dsp:sp>
    <dsp:sp modelId="{7491B81D-B182-44CE-882F-F2010AEAC0EA}">
      <dsp:nvSpPr>
        <dsp:cNvPr id="0" name=""/>
        <dsp:cNvSpPr/>
      </dsp:nvSpPr>
      <dsp:spPr>
        <a:xfrm>
          <a:off x="25631" y="3151417"/>
          <a:ext cx="4418103" cy="689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noProof="0" dirty="0" smtClean="0">
              <a:latin typeface="Century Gothic"/>
              <a:ea typeface="+mn-ea"/>
              <a:cs typeface="+mn-cs"/>
            </a:rPr>
            <a:t>Форум и чат</a:t>
          </a:r>
          <a:endParaRPr lang="ru-RU" sz="3600" b="0" i="0" kern="1200" noProof="0" dirty="0">
            <a:latin typeface="Century Gothic"/>
            <a:ea typeface="+mn-ea"/>
            <a:cs typeface="+mn-cs"/>
          </a:endParaRPr>
        </a:p>
      </dsp:txBody>
      <dsp:txXfrm>
        <a:off x="59287" y="3185073"/>
        <a:ext cx="4350791" cy="622129"/>
      </dsp:txXfrm>
    </dsp:sp>
    <dsp:sp modelId="{9A1F0921-B0AF-40BC-9415-C3C382387AD4}">
      <dsp:nvSpPr>
        <dsp:cNvPr id="0" name=""/>
        <dsp:cNvSpPr/>
      </dsp:nvSpPr>
      <dsp:spPr>
        <a:xfrm rot="5400000">
          <a:off x="7464669" y="880351"/>
          <a:ext cx="1781892" cy="78337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i="0" kern="1200" noProof="0" dirty="0">
            <a:latin typeface="Century Gothic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noProof="0" dirty="0" smtClean="0">
              <a:latin typeface="Century Gothic"/>
              <a:ea typeface="+mn-ea"/>
              <a:cs typeface="+mn-cs"/>
            </a:rPr>
            <a:t>Верно/Неверно </a:t>
          </a:r>
          <a:endParaRPr lang="ru-RU" sz="2000" b="0" i="0" kern="1200" noProof="0" dirty="0">
            <a:latin typeface="Century Gothic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noProof="0" dirty="0">
              <a:latin typeface="Century Gothic"/>
              <a:ea typeface="+mn-ea"/>
              <a:cs typeface="+mn-cs"/>
            </a:rPr>
            <a:t>Вложенные ответы (</a:t>
          </a:r>
          <a:r>
            <a:rPr lang="en-GB" sz="2000" b="0" i="0" kern="1200" noProof="0" dirty="0">
              <a:latin typeface="Century Gothic"/>
              <a:ea typeface="+mn-ea"/>
              <a:cs typeface="+mn-cs"/>
            </a:rPr>
            <a:t>Cloze) </a:t>
          </a:r>
          <a:endParaRPr lang="ru-RU" sz="2000" b="0" i="0" kern="1200" noProof="0" dirty="0">
            <a:latin typeface="Century Gothic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noProof="0" dirty="0">
              <a:latin typeface="Century Gothic"/>
              <a:ea typeface="+mn-ea"/>
              <a:cs typeface="+mn-cs"/>
            </a:rPr>
            <a:t>Множественный выбор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noProof="0" dirty="0">
              <a:latin typeface="Century Gothic"/>
              <a:ea typeface="+mn-ea"/>
              <a:cs typeface="+mn-cs"/>
            </a:rPr>
            <a:t>На соответствие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noProof="0" dirty="0">
              <a:latin typeface="Century Gothic"/>
              <a:ea typeface="+mn-ea"/>
              <a:cs typeface="+mn-cs"/>
            </a:rPr>
            <a:t>Эссе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i="0" kern="1200" noProof="0" dirty="0">
            <a:latin typeface="Century Gothic"/>
            <a:ea typeface="+mn-ea"/>
            <a:cs typeface="+mn-cs"/>
          </a:endParaRPr>
        </a:p>
      </dsp:txBody>
      <dsp:txXfrm rot="-5400000">
        <a:off x="4438721" y="3993285"/>
        <a:ext cx="7746804" cy="1607922"/>
      </dsp:txXfrm>
    </dsp:sp>
    <dsp:sp modelId="{B26A34E9-DEA4-407D-9D6C-64B9AF6AEE61}">
      <dsp:nvSpPr>
        <dsp:cNvPr id="0" name=""/>
        <dsp:cNvSpPr/>
      </dsp:nvSpPr>
      <dsp:spPr>
        <a:xfrm>
          <a:off x="33809" y="3934229"/>
          <a:ext cx="4413789" cy="1813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0" i="0" kern="1200" noProof="0" dirty="0" smtClean="0">
              <a:latin typeface="Century Gothic"/>
              <a:ea typeface="+mn-ea"/>
              <a:cs typeface="+mn-cs"/>
            </a:rPr>
            <a:t>Тесты</a:t>
          </a:r>
          <a:endParaRPr lang="ru-RU" sz="6500" b="0" i="0" kern="1200" noProof="0" dirty="0">
            <a:latin typeface="Century Gothic"/>
            <a:ea typeface="+mn-ea"/>
            <a:cs typeface="+mn-cs"/>
          </a:endParaRPr>
        </a:p>
      </dsp:txBody>
      <dsp:txXfrm>
        <a:off x="122359" y="4022779"/>
        <a:ext cx="4236689" cy="1636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4BC46-ED41-4051-B640-C8C82582F58A}">
      <dsp:nvSpPr>
        <dsp:cNvPr id="0" name=""/>
        <dsp:cNvSpPr/>
      </dsp:nvSpPr>
      <dsp:spPr>
        <a:xfrm>
          <a:off x="3571" y="469128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Графическое представление информации (</a:t>
          </a:r>
          <a:r>
            <a:rPr lang="en-US" sz="1300" kern="1200" dirty="0"/>
            <a:t>Graphic organizers</a:t>
          </a:r>
          <a:r>
            <a:rPr lang="en-US" sz="1300" kern="1200" dirty="0" smtClean="0"/>
            <a:t>)</a:t>
          </a:r>
          <a:endParaRPr lang="ru-RU" sz="1300" kern="1200" dirty="0"/>
        </a:p>
      </dsp:txBody>
      <dsp:txXfrm>
        <a:off x="3571" y="469128"/>
        <a:ext cx="1933552" cy="1160131"/>
      </dsp:txXfrm>
    </dsp:sp>
    <dsp:sp modelId="{DB330AC9-C81B-4B64-A325-0B416D2A9669}">
      <dsp:nvSpPr>
        <dsp:cNvPr id="0" name=""/>
        <dsp:cNvSpPr/>
      </dsp:nvSpPr>
      <dsp:spPr>
        <a:xfrm>
          <a:off x="2130479" y="469128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блок-схема (</a:t>
          </a:r>
          <a:r>
            <a:rPr lang="en-US" sz="1300" kern="1200" dirty="0"/>
            <a:t>flow chart</a:t>
          </a:r>
          <a:r>
            <a:rPr lang="en-US" sz="1300" kern="1200" dirty="0" smtClean="0"/>
            <a:t>)</a:t>
          </a:r>
          <a:endParaRPr lang="ru-RU" sz="1300" kern="1200" dirty="0"/>
        </a:p>
      </dsp:txBody>
      <dsp:txXfrm>
        <a:off x="2130479" y="469128"/>
        <a:ext cx="1933552" cy="1160131"/>
      </dsp:txXfrm>
    </dsp:sp>
    <dsp:sp modelId="{C56FAE87-30F2-4E12-AB33-06CE4F6CD1BD}">
      <dsp:nvSpPr>
        <dsp:cNvPr id="0" name=""/>
        <dsp:cNvSpPr/>
      </dsp:nvSpPr>
      <dsp:spPr>
        <a:xfrm>
          <a:off x="4257387" y="469128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диаграмма (</a:t>
          </a:r>
          <a:r>
            <a:rPr lang="en-US" sz="1300" kern="1200" dirty="0"/>
            <a:t>diagram</a:t>
          </a:r>
          <a:r>
            <a:rPr lang="en-US" sz="1300" kern="1200" dirty="0" smtClean="0"/>
            <a:t>)</a:t>
          </a:r>
          <a:endParaRPr lang="ru-RU" sz="1300" kern="1200" dirty="0"/>
        </a:p>
      </dsp:txBody>
      <dsp:txXfrm>
        <a:off x="4257387" y="469128"/>
        <a:ext cx="1933552" cy="1160131"/>
      </dsp:txXfrm>
    </dsp:sp>
    <dsp:sp modelId="{D1E93133-A459-477D-8786-926220F76ACF}">
      <dsp:nvSpPr>
        <dsp:cNvPr id="0" name=""/>
        <dsp:cNvSpPr/>
      </dsp:nvSpPr>
      <dsp:spPr>
        <a:xfrm>
          <a:off x="6384295" y="469128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когнитивное картирование </a:t>
          </a:r>
          <a:r>
            <a:rPr lang="ru-RU" sz="1300" kern="1200" dirty="0"/>
            <a:t>(</a:t>
          </a:r>
          <a:r>
            <a:rPr lang="en-US" sz="1300" kern="1200" dirty="0" err="1"/>
            <a:t>mindmap</a:t>
          </a:r>
          <a:r>
            <a:rPr lang="en-US" sz="1300" kern="1200" dirty="0"/>
            <a:t>/concept </a:t>
          </a:r>
          <a:r>
            <a:rPr lang="en-US" sz="1300" kern="1200" dirty="0" smtClean="0"/>
            <a:t>maps)</a:t>
          </a:r>
          <a:endParaRPr lang="ru-RU" sz="1300" kern="1200" dirty="0"/>
        </a:p>
      </dsp:txBody>
      <dsp:txXfrm>
        <a:off x="6384295" y="469128"/>
        <a:ext cx="1933552" cy="1160131"/>
      </dsp:txXfrm>
    </dsp:sp>
    <dsp:sp modelId="{9B20546F-A283-4233-9674-87BE58F9DC95}">
      <dsp:nvSpPr>
        <dsp:cNvPr id="0" name=""/>
        <dsp:cNvSpPr/>
      </dsp:nvSpPr>
      <dsp:spPr>
        <a:xfrm>
          <a:off x="8511203" y="469128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иллюстрации (</a:t>
          </a:r>
          <a:r>
            <a:rPr lang="en-US" sz="1300" kern="1200" dirty="0" smtClean="0"/>
            <a:t>visuals</a:t>
          </a:r>
          <a:r>
            <a:rPr lang="en-US" sz="1300" kern="1200" dirty="0"/>
            <a:t>)</a:t>
          </a:r>
          <a:endParaRPr lang="ru-RU" sz="1300" kern="1200" dirty="0"/>
        </a:p>
      </dsp:txBody>
      <dsp:txXfrm>
        <a:off x="8511203" y="469128"/>
        <a:ext cx="1933552" cy="1160131"/>
      </dsp:txXfrm>
    </dsp:sp>
    <dsp:sp modelId="{0417301A-E878-4D1F-AA11-34736537FDBA}">
      <dsp:nvSpPr>
        <dsp:cNvPr id="0" name=""/>
        <dsp:cNvSpPr/>
      </dsp:nvSpPr>
      <dsp:spPr>
        <a:xfrm>
          <a:off x="3571" y="1822615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семантизация</a:t>
          </a:r>
          <a:r>
            <a:rPr lang="ru-RU" sz="1300" kern="1200" dirty="0" smtClean="0"/>
            <a:t> значения по контексту (</a:t>
          </a:r>
          <a:r>
            <a:rPr lang="en-US" sz="1300" kern="1200" dirty="0" smtClean="0"/>
            <a:t>content clues)</a:t>
          </a:r>
          <a:endParaRPr lang="ru-RU" sz="1300" kern="1200" dirty="0"/>
        </a:p>
      </dsp:txBody>
      <dsp:txXfrm>
        <a:off x="3571" y="1822615"/>
        <a:ext cx="1933552" cy="1160131"/>
      </dsp:txXfrm>
    </dsp:sp>
    <dsp:sp modelId="{2FA49EAE-DDD9-4B06-AD74-792D20B3FB4F}">
      <dsp:nvSpPr>
        <dsp:cNvPr id="0" name=""/>
        <dsp:cNvSpPr/>
      </dsp:nvSpPr>
      <dsp:spPr>
        <a:xfrm>
          <a:off x="2130479" y="1822615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подстановочные </a:t>
          </a:r>
          <a:r>
            <a:rPr lang="ru-RU" sz="1300" kern="1200" dirty="0"/>
            <a:t>лексические таблицы (</a:t>
          </a:r>
          <a:r>
            <a:rPr lang="ru-RU" sz="1300" kern="1200" dirty="0" err="1"/>
            <a:t>word</a:t>
          </a:r>
          <a:r>
            <a:rPr lang="ru-RU" sz="1300" kern="1200" dirty="0"/>
            <a:t> </a:t>
          </a:r>
          <a:r>
            <a:rPr lang="ru-RU" sz="1300" kern="1200" dirty="0" err="1"/>
            <a:t>substitution</a:t>
          </a:r>
          <a:r>
            <a:rPr lang="ru-RU" sz="1300" kern="1200" dirty="0"/>
            <a:t> </a:t>
          </a:r>
          <a:r>
            <a:rPr lang="ru-RU" sz="1300" kern="1200" dirty="0" err="1"/>
            <a:t>tables</a:t>
          </a:r>
          <a:r>
            <a:rPr lang="ru-RU" sz="1300" kern="1200" dirty="0" smtClean="0"/>
            <a:t>)</a:t>
          </a:r>
          <a:endParaRPr lang="ru-RU" sz="1300" kern="1200" dirty="0"/>
        </a:p>
      </dsp:txBody>
      <dsp:txXfrm>
        <a:off x="2130479" y="1822615"/>
        <a:ext cx="1933552" cy="1160131"/>
      </dsp:txXfrm>
    </dsp:sp>
    <dsp:sp modelId="{DF9BD311-034D-43BD-B2A0-24A6BAA7F943}">
      <dsp:nvSpPr>
        <dsp:cNvPr id="0" name=""/>
        <dsp:cNvSpPr/>
      </dsp:nvSpPr>
      <dsp:spPr>
        <a:xfrm>
          <a:off x="4257387" y="1822615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речевые образцы (</a:t>
          </a:r>
          <a:r>
            <a:rPr lang="en-US" sz="1300" kern="1200" dirty="0"/>
            <a:t>speaking frames</a:t>
          </a:r>
          <a:r>
            <a:rPr lang="en-US" sz="1300" kern="1200" dirty="0" smtClean="0"/>
            <a:t>)</a:t>
          </a:r>
          <a:endParaRPr lang="ru-RU" sz="1300" kern="1200" dirty="0"/>
        </a:p>
      </dsp:txBody>
      <dsp:txXfrm>
        <a:off x="4257387" y="1822615"/>
        <a:ext cx="1933552" cy="1160131"/>
      </dsp:txXfrm>
    </dsp:sp>
    <dsp:sp modelId="{CC3F2E23-D098-4167-BA2C-F5700FC4F1D6}">
      <dsp:nvSpPr>
        <dsp:cNvPr id="0" name=""/>
        <dsp:cNvSpPr/>
      </dsp:nvSpPr>
      <dsp:spPr>
        <a:xfrm>
          <a:off x="6384295" y="1822615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использование родственных слов (</a:t>
          </a:r>
          <a:r>
            <a:rPr lang="en-US" sz="1300" kern="1200" dirty="0"/>
            <a:t>cognates</a:t>
          </a:r>
          <a:r>
            <a:rPr lang="en-US" sz="1300" kern="1200" dirty="0" smtClean="0"/>
            <a:t>)</a:t>
          </a:r>
          <a:endParaRPr lang="ru-RU" sz="1300" kern="1200" dirty="0"/>
        </a:p>
      </dsp:txBody>
      <dsp:txXfrm>
        <a:off x="6384295" y="1822615"/>
        <a:ext cx="1933552" cy="1160131"/>
      </dsp:txXfrm>
    </dsp:sp>
    <dsp:sp modelId="{6AF7DB4A-9709-4A06-86B9-C74A08E84E5C}">
      <dsp:nvSpPr>
        <dsp:cNvPr id="0" name=""/>
        <dsp:cNvSpPr/>
      </dsp:nvSpPr>
      <dsp:spPr>
        <a:xfrm>
          <a:off x="8511203" y="1822615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коллективные проекты (</a:t>
          </a:r>
          <a:r>
            <a:rPr lang="en-US" sz="1300" kern="1200" dirty="0" smtClean="0"/>
            <a:t>joint</a:t>
          </a:r>
          <a:r>
            <a:rPr lang="ru-RU" sz="1300" kern="1200" dirty="0" smtClean="0"/>
            <a:t> </a:t>
          </a:r>
          <a:r>
            <a:rPr lang="en-US" sz="1300" kern="1200" dirty="0" smtClean="0"/>
            <a:t>projects</a:t>
          </a:r>
          <a:r>
            <a:rPr lang="ru-RU" sz="1300" kern="1200" dirty="0" smtClean="0"/>
            <a:t>)</a:t>
          </a:r>
          <a:endParaRPr lang="ru-RU" sz="1300" kern="1200" dirty="0"/>
        </a:p>
      </dsp:txBody>
      <dsp:txXfrm>
        <a:off x="8511203" y="1822615"/>
        <a:ext cx="1933552" cy="1160131"/>
      </dsp:txXfrm>
    </dsp:sp>
    <dsp:sp modelId="{1F4E3158-7139-4174-9419-F671473F2965}">
      <dsp:nvSpPr>
        <dsp:cNvPr id="0" name=""/>
        <dsp:cNvSpPr/>
      </dsp:nvSpPr>
      <dsp:spPr>
        <a:xfrm>
          <a:off x="1067025" y="3176102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рамочные конструкции для построения высказывания </a:t>
          </a:r>
          <a:r>
            <a:rPr lang="ru-RU" sz="1300" kern="1200" dirty="0" smtClean="0"/>
            <a:t>(</a:t>
          </a:r>
          <a:r>
            <a:rPr lang="en-US" sz="1300" kern="1200" dirty="0" smtClean="0"/>
            <a:t>k</a:t>
          </a:r>
          <a:r>
            <a:rPr lang="ru-RU" sz="1300" kern="1200" dirty="0" err="1" smtClean="0"/>
            <a:t>ey</a:t>
          </a:r>
          <a:r>
            <a:rPr lang="ru-RU" sz="1300" kern="1200" dirty="0" smtClean="0"/>
            <a:t> </a:t>
          </a:r>
          <a:r>
            <a:rPr lang="ru-RU" sz="1300" kern="1200" dirty="0" err="1"/>
            <a:t>sentence</a:t>
          </a:r>
          <a:r>
            <a:rPr lang="ru-RU" sz="1300" kern="1200" dirty="0"/>
            <a:t> </a:t>
          </a:r>
          <a:r>
            <a:rPr lang="ru-RU" sz="1300" kern="1200" dirty="0" err="1" smtClean="0"/>
            <a:t>frame</a:t>
          </a:r>
          <a:r>
            <a:rPr lang="en-US" sz="1300" kern="1200" dirty="0" smtClean="0"/>
            <a:t>s</a:t>
          </a:r>
          <a:r>
            <a:rPr lang="ru-RU" sz="1300" kern="1200" dirty="0" smtClean="0"/>
            <a:t>)</a:t>
          </a:r>
          <a:endParaRPr lang="ru-RU" sz="1300" kern="1200" dirty="0"/>
        </a:p>
      </dsp:txBody>
      <dsp:txXfrm>
        <a:off x="1067025" y="3176102"/>
        <a:ext cx="1933552" cy="1160131"/>
      </dsp:txXfrm>
    </dsp:sp>
    <dsp:sp modelId="{7618EDA9-455F-4CB8-A88C-1E7630C3DDEE}">
      <dsp:nvSpPr>
        <dsp:cNvPr id="0" name=""/>
        <dsp:cNvSpPr/>
      </dsp:nvSpPr>
      <dsp:spPr>
        <a:xfrm>
          <a:off x="3193933" y="3176102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перефразирование (</a:t>
          </a:r>
          <a:r>
            <a:rPr lang="en-US" sz="1300" kern="1200" dirty="0" smtClean="0"/>
            <a:t>paraphrasing)</a:t>
          </a:r>
          <a:endParaRPr lang="ru-RU" sz="1300" kern="1200" dirty="0"/>
        </a:p>
      </dsp:txBody>
      <dsp:txXfrm>
        <a:off x="3193933" y="3176102"/>
        <a:ext cx="1933552" cy="1160131"/>
      </dsp:txXfrm>
    </dsp:sp>
    <dsp:sp modelId="{4E3C52C2-1EDE-47F4-A56E-A92C3A784E71}">
      <dsp:nvSpPr>
        <dsp:cNvPr id="0" name=""/>
        <dsp:cNvSpPr/>
      </dsp:nvSpPr>
      <dsp:spPr>
        <a:xfrm>
          <a:off x="5320841" y="3176102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matching 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</a:t>
          </a:r>
          <a:r>
            <a:rPr lang="ru-RU" sz="1300" kern="1200" dirty="0" smtClean="0"/>
            <a:t>поиск соответствий)</a:t>
          </a:r>
          <a:r>
            <a:rPr lang="en-US" sz="1300" kern="1200" dirty="0" smtClean="0"/>
            <a:t> </a:t>
          </a:r>
          <a:endParaRPr lang="ru-RU" sz="1300" kern="1200" dirty="0"/>
        </a:p>
      </dsp:txBody>
      <dsp:txXfrm>
        <a:off x="5320841" y="3176102"/>
        <a:ext cx="1933552" cy="1160131"/>
      </dsp:txXfrm>
    </dsp:sp>
    <dsp:sp modelId="{19A1B279-4586-48C9-B7A2-DC7331D5BD1A}">
      <dsp:nvSpPr>
        <dsp:cNvPr id="0" name=""/>
        <dsp:cNvSpPr/>
      </dsp:nvSpPr>
      <dsp:spPr>
        <a:xfrm>
          <a:off x="7447749" y="3176102"/>
          <a:ext cx="1933552" cy="116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выбор подзаголовков (</a:t>
          </a:r>
          <a:r>
            <a:rPr lang="en-US" sz="1300" kern="1200" dirty="0"/>
            <a:t>subheadings</a:t>
          </a:r>
          <a:r>
            <a:rPr lang="en-US" sz="1300" kern="1200" dirty="0" smtClean="0"/>
            <a:t>)</a:t>
          </a:r>
          <a:endParaRPr lang="ru-RU" sz="1300" kern="1200" dirty="0"/>
        </a:p>
      </dsp:txBody>
      <dsp:txXfrm>
        <a:off x="7447749" y="3176102"/>
        <a:ext cx="1933552" cy="1160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ru-RU" noProof="0" smtClean="0"/>
              <a:t>29.11.2016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3" name="Надпись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4" name="Надпись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oodle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75" y="768293"/>
            <a:ext cx="11582926" cy="2930562"/>
          </a:xfrm>
        </p:spPr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ru-RU" sz="4000" b="1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Формирование электронной образовательной среды обучения иностранным </a:t>
            </a:r>
            <a:r>
              <a:rPr lang="ru-RU" sz="4000" b="1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языкам</a:t>
            </a:r>
            <a:r>
              <a:rPr lang="en-US" sz="4000" b="1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/>
            </a:r>
            <a:br>
              <a:rPr lang="en-US" sz="4000" b="1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</a:br>
            <a:r>
              <a:rPr lang="en-US" sz="4000" b="1" dirty="0" smtClean="0">
                <a:solidFill>
                  <a:schemeClr val="tx1"/>
                </a:solidFill>
                <a:latin typeface="Century Gothic"/>
              </a:rPr>
              <a:t>(</a:t>
            </a:r>
            <a:r>
              <a:rPr lang="ru-RU" sz="4000" b="1" dirty="0" smtClean="0">
                <a:solidFill>
                  <a:schemeClr val="tx1"/>
                </a:solidFill>
                <a:latin typeface="Century Gothic"/>
              </a:rPr>
              <a:t>опыт кафедры Л-2)</a:t>
            </a:r>
            <a:endParaRPr lang="ru-RU" sz="3200" b="1" i="0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</a:rPr>
              <a:t>Компоненты смешанного обучения </a:t>
            </a:r>
            <a:endParaRPr lang="ru-RU" sz="32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8" y="297597"/>
            <a:ext cx="10074728" cy="1245453"/>
          </a:xfrm>
        </p:spPr>
        <p:txBody>
          <a:bodyPr/>
          <a:lstStyle/>
          <a:p>
            <a:r>
              <a:rPr lang="ru-RU" dirty="0" smtClean="0"/>
              <a:t>Элементы </a:t>
            </a:r>
            <a:r>
              <a:rPr lang="ru-RU" dirty="0" smtClean="0"/>
              <a:t>курса: </a:t>
            </a:r>
            <a:r>
              <a:rPr lang="ru-RU" dirty="0"/>
              <a:t>п</a:t>
            </a:r>
            <a:r>
              <a:rPr lang="ru-RU" dirty="0" smtClean="0"/>
              <a:t>ромежуточное тестирование; </a:t>
            </a:r>
            <a:r>
              <a:rPr lang="ru-RU" dirty="0"/>
              <a:t>п</a:t>
            </a:r>
            <a:r>
              <a:rPr lang="ru-RU" dirty="0" smtClean="0"/>
              <a:t>одготовка </a:t>
            </a:r>
            <a:r>
              <a:rPr lang="ru-RU" dirty="0" smtClean="0"/>
              <a:t>к </a:t>
            </a:r>
            <a:r>
              <a:rPr lang="ru-RU" dirty="0" smtClean="0"/>
              <a:t>РК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313" y="1863882"/>
            <a:ext cx="8433707" cy="47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422" y="452717"/>
            <a:ext cx="10695214" cy="1335261"/>
          </a:xfrm>
        </p:spPr>
        <p:txBody>
          <a:bodyPr/>
          <a:lstStyle/>
          <a:p>
            <a:r>
              <a:rPr lang="ru-RU" sz="3600" dirty="0" smtClean="0"/>
              <a:t>Элементы курса. </a:t>
            </a:r>
            <a:br>
              <a:rPr lang="ru-RU" sz="3600" dirty="0" smtClean="0"/>
            </a:br>
            <a:r>
              <a:rPr lang="ru-RU" sz="3600" dirty="0" smtClean="0"/>
              <a:t>Тесты на множественный выбор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427" y="1932001"/>
            <a:ext cx="8654143" cy="48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511" y="166968"/>
            <a:ext cx="9404723" cy="1400530"/>
          </a:xfrm>
        </p:spPr>
        <p:txBody>
          <a:bodyPr/>
          <a:lstStyle/>
          <a:p>
            <a:r>
              <a:rPr lang="ru-RU" sz="3600" dirty="0" smtClean="0"/>
              <a:t>Элементы </a:t>
            </a:r>
            <a:r>
              <a:rPr lang="ru-RU" sz="3600" dirty="0" smtClean="0"/>
              <a:t>курса: творческое </a:t>
            </a:r>
            <a:r>
              <a:rPr lang="ru-RU" sz="3600" dirty="0" smtClean="0"/>
              <a:t>задание (письмо)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586" y="1504053"/>
            <a:ext cx="10351182" cy="53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575575" cy="1457725"/>
          </a:xfrm>
        </p:spPr>
        <p:txBody>
          <a:bodyPr/>
          <a:lstStyle/>
          <a:p>
            <a:r>
              <a:rPr lang="ru-RU" dirty="0" smtClean="0"/>
              <a:t>Элементы </a:t>
            </a:r>
            <a:r>
              <a:rPr lang="ru-RU" dirty="0" smtClean="0"/>
              <a:t>курса: задания </a:t>
            </a:r>
            <a:r>
              <a:rPr lang="ru-RU" dirty="0" smtClean="0"/>
              <a:t>на </a:t>
            </a:r>
            <a:r>
              <a:rPr lang="ru-RU" dirty="0" err="1" smtClean="0"/>
              <a:t>аудирование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663" y="2052638"/>
            <a:ext cx="9471171" cy="44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26689" cy="14005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EBEBEB"/>
                </a:solidFill>
              </a:rPr>
              <a:t>Примеры средств </a:t>
            </a:r>
            <a:r>
              <a:rPr lang="ru-RU" sz="3600" dirty="0" err="1" smtClean="0">
                <a:solidFill>
                  <a:srgbClr val="EBEBEB"/>
                </a:solidFill>
              </a:rPr>
              <a:t>лингво</a:t>
            </a:r>
            <a:r>
              <a:rPr lang="ru-RU" sz="3600" dirty="0" smtClean="0">
                <a:solidFill>
                  <a:srgbClr val="EBEBEB"/>
                </a:solidFill>
              </a:rPr>
              <a:t>-методической </a:t>
            </a:r>
            <a:r>
              <a:rPr lang="ru-RU" sz="3600" dirty="0">
                <a:solidFill>
                  <a:srgbClr val="EBEBEB"/>
                </a:solidFill>
              </a:rPr>
              <a:t>поддержки </a:t>
            </a:r>
            <a:r>
              <a:rPr lang="ru-RU" sz="3600" dirty="0" smtClean="0">
                <a:solidFill>
                  <a:srgbClr val="EBEBEB"/>
                </a:solidFill>
              </a:rPr>
              <a:t>курса (</a:t>
            </a:r>
            <a:r>
              <a:rPr lang="en-US" sz="3600" dirty="0" smtClean="0">
                <a:solidFill>
                  <a:srgbClr val="EBEBEB"/>
                </a:solidFill>
              </a:rPr>
              <a:t>scaffolding</a:t>
            </a:r>
            <a:r>
              <a:rPr lang="ru-RU" sz="3600" dirty="0" smtClean="0">
                <a:solidFill>
                  <a:srgbClr val="EBEBEB"/>
                </a:solidFill>
              </a:rPr>
              <a:t>)</a:t>
            </a:r>
            <a:endParaRPr lang="ru-RU" sz="3600" b="0" i="0" dirty="0">
              <a:solidFill>
                <a:srgbClr val="EBEBEB"/>
              </a:solidFill>
              <a:latin typeface="Century Gothic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931481"/>
              </p:ext>
            </p:extLst>
          </p:nvPr>
        </p:nvGraphicFramePr>
        <p:xfrm>
          <a:off x="876810" y="1683522"/>
          <a:ext cx="10448327" cy="480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29" y="452718"/>
            <a:ext cx="9865452" cy="1392860"/>
          </a:xfrm>
        </p:spPr>
        <p:txBody>
          <a:bodyPr/>
          <a:lstStyle/>
          <a:p>
            <a:r>
              <a:rPr lang="ru-RU" sz="2800" dirty="0" smtClean="0"/>
              <a:t>Проектирование содержания электронного курса </a:t>
            </a:r>
            <a:r>
              <a:rPr lang="ru-RU" sz="2800" dirty="0" smtClean="0"/>
              <a:t>обучения иностранному языку для </a:t>
            </a:r>
            <a:r>
              <a:rPr lang="ru-RU" sz="2800" dirty="0" smtClean="0"/>
              <a:t>бакалавров, магистров и аспирантов МГТУ им. Н.Э. Баумана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396" y="2155971"/>
            <a:ext cx="10477847" cy="4504888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Разработка структуры электронного курса, охватывающего все разделы рабочей программы дисциплины.</a:t>
            </a:r>
          </a:p>
          <a:p>
            <a:r>
              <a:rPr lang="ru-RU" dirty="0" smtClean="0"/>
              <a:t>Конкретизация учебных целей (для каждого раздела или модуля) и представление их в формализованном виде.</a:t>
            </a:r>
          </a:p>
          <a:p>
            <a:r>
              <a:rPr lang="ru-RU" dirty="0" smtClean="0"/>
              <a:t>Выработка критериев достижения учебных целей определение параметров, по которым будет оцениваться результат.</a:t>
            </a:r>
          </a:p>
          <a:p>
            <a:r>
              <a:rPr lang="ru-RU" dirty="0" smtClean="0"/>
              <a:t>Отбор и организация учебного материала, который </a:t>
            </a:r>
            <a:r>
              <a:rPr lang="ru-RU" dirty="0"/>
              <a:t>м</a:t>
            </a:r>
            <a:r>
              <a:rPr lang="ru-RU" dirty="0" smtClean="0"/>
              <a:t>ожет</a:t>
            </a:r>
          </a:p>
          <a:p>
            <a:pPr lvl="1"/>
            <a:r>
              <a:rPr lang="ru-RU" dirty="0" smtClean="0"/>
              <a:t>использоваться </a:t>
            </a:r>
            <a:r>
              <a:rPr lang="ru-RU" dirty="0"/>
              <a:t>для организации как систематического обучения, так и </a:t>
            </a:r>
            <a:r>
              <a:rPr lang="ru-RU" dirty="0" smtClean="0"/>
              <a:t>эпизодически;</a:t>
            </a:r>
            <a:endParaRPr lang="ru-RU" dirty="0"/>
          </a:p>
          <a:p>
            <a:pPr lvl="1"/>
            <a:r>
              <a:rPr lang="ru-RU" dirty="0" smtClean="0"/>
              <a:t>совмещать </a:t>
            </a:r>
            <a:r>
              <a:rPr lang="ru-RU" dirty="0"/>
              <a:t>в себе обучающую, контролирующую и поисковую функции;</a:t>
            </a:r>
          </a:p>
          <a:p>
            <a:pPr lvl="1"/>
            <a:r>
              <a:rPr lang="ru-RU" dirty="0" smtClean="0"/>
              <a:t>использоваться </a:t>
            </a:r>
            <a:r>
              <a:rPr lang="ru-RU" dirty="0"/>
              <a:t>в аудиторных, внеаудиторных занятиях и при самостоятельной </a:t>
            </a:r>
            <a:r>
              <a:rPr lang="ru-RU" dirty="0" smtClean="0"/>
              <a:t>работе.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возможности </a:t>
            </a:r>
            <a:r>
              <a:rPr lang="en-US" dirty="0" smtClean="0"/>
              <a:t>Moodle 2.0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778466"/>
            <a:ext cx="9282259" cy="446993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центры сообществ (</a:t>
            </a:r>
            <a:r>
              <a:rPr lang="ru-RU" dirty="0" err="1"/>
              <a:t>community</a:t>
            </a:r>
            <a:r>
              <a:rPr lang="ru-RU" dirty="0"/>
              <a:t> </a:t>
            </a:r>
            <a:r>
              <a:rPr lang="ru-RU" dirty="0" err="1"/>
              <a:t>hubs</a:t>
            </a:r>
            <a:r>
              <a:rPr lang="ru-RU" dirty="0"/>
              <a:t>): </a:t>
            </a:r>
            <a:r>
              <a:rPr lang="ru-RU" dirty="0" smtClean="0"/>
              <a:t>директори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/>
              <a:t>курсов для публичного использования или внутреннего </a:t>
            </a:r>
            <a:r>
              <a:rPr lang="ru-RU" dirty="0" smtClean="0"/>
              <a:t>сообщества</a:t>
            </a:r>
            <a:r>
              <a:rPr lang="ru-RU" dirty="0"/>
              <a:t>;</a:t>
            </a:r>
            <a:endParaRPr lang="en-US" dirty="0" smtClean="0"/>
          </a:p>
          <a:p>
            <a:r>
              <a:rPr lang="ru-RU" dirty="0" smtClean="0"/>
              <a:t>портфолио</a:t>
            </a:r>
            <a:r>
              <a:rPr lang="ru-RU" dirty="0"/>
              <a:t>: </a:t>
            </a:r>
            <a:r>
              <a:rPr lang="ru-RU" dirty="0" smtClean="0"/>
              <a:t>экспорт данных модуля </a:t>
            </a:r>
            <a:r>
              <a:rPr lang="ru-RU" dirty="0"/>
              <a:t>во внешние системы в таких форматах, как </a:t>
            </a:r>
            <a:r>
              <a:rPr lang="ru-RU" dirty="0" smtClean="0"/>
              <a:t>HTML</a:t>
            </a:r>
            <a:r>
              <a:rPr lang="ru-RU" dirty="0"/>
              <a:t>, изображения и обычный </a:t>
            </a:r>
            <a:r>
              <a:rPr lang="ru-RU" dirty="0" smtClean="0"/>
              <a:t>текст; </a:t>
            </a:r>
            <a:endParaRPr lang="ru-RU" dirty="0"/>
          </a:p>
          <a:p>
            <a:r>
              <a:rPr lang="ru-RU" dirty="0"/>
              <a:t>поддержка условий, по которым обучаемый завершает </a:t>
            </a:r>
            <a:r>
              <a:rPr lang="ru-RU" dirty="0" smtClean="0"/>
              <a:t>какое-либо задание или </a:t>
            </a:r>
            <a:r>
              <a:rPr lang="ru-RU" dirty="0"/>
              <a:t>курс; </a:t>
            </a:r>
          </a:p>
          <a:p>
            <a:r>
              <a:rPr lang="ru-RU" dirty="0"/>
              <a:t>поддержка условий для ограничения доступа к </a:t>
            </a:r>
            <a:r>
              <a:rPr lang="ru-RU" dirty="0" smtClean="0"/>
              <a:t>заданиям (например</a:t>
            </a:r>
            <a:r>
              <a:rPr lang="ru-RU" dirty="0"/>
              <a:t>, по факту </a:t>
            </a:r>
            <a:r>
              <a:rPr lang="ru-RU" dirty="0" smtClean="0"/>
              <a:t>завершения одного из видов заданий, </a:t>
            </a:r>
            <a:r>
              <a:rPr lang="ru-RU" dirty="0"/>
              <a:t>по дате или по </a:t>
            </a:r>
            <a:r>
              <a:rPr lang="ru-RU" dirty="0" smtClean="0"/>
              <a:t>семестру учащегося); </a:t>
            </a:r>
            <a:endParaRPr lang="ru-RU" dirty="0"/>
          </a:p>
          <a:p>
            <a:r>
              <a:rPr lang="ru-RU" dirty="0" smtClean="0"/>
              <a:t> «учебные когорты» (</a:t>
            </a:r>
            <a:r>
              <a:rPr lang="ru-RU" dirty="0" err="1" smtClean="0"/>
              <a:t>cohorts</a:t>
            </a:r>
            <a:r>
              <a:rPr lang="ru-RU" dirty="0" smtClean="0"/>
              <a:t>, </a:t>
            </a:r>
            <a:r>
              <a:rPr lang="ru-RU" dirty="0" err="1" smtClean="0"/>
              <a:t>site-wide</a:t>
            </a:r>
            <a:r>
              <a:rPr lang="ru-RU" dirty="0" smtClean="0"/>
              <a:t> </a:t>
            </a:r>
            <a:r>
              <a:rPr lang="ru-RU" dirty="0" err="1" smtClean="0"/>
              <a:t>groups</a:t>
            </a:r>
            <a:r>
              <a:rPr lang="ru-RU" dirty="0" smtClean="0"/>
              <a:t>) </a:t>
            </a:r>
            <a:r>
              <a:rPr lang="ru-RU" dirty="0"/>
              <a:t>— коллекции пользователей, доступные на всем сайте; </a:t>
            </a:r>
          </a:p>
          <a:p>
            <a:r>
              <a:rPr lang="ru-RU" dirty="0"/>
              <a:t>поддержка </a:t>
            </a:r>
            <a:r>
              <a:rPr lang="ru-RU" dirty="0" smtClean="0"/>
              <a:t>веб-сервисов, ориентированная </a:t>
            </a:r>
            <a:r>
              <a:rPr lang="ru-RU" dirty="0"/>
              <a:t>на </a:t>
            </a:r>
            <a:r>
              <a:rPr lang="ru-RU" dirty="0" smtClean="0"/>
              <a:t>мобильные приложения.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43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905849" y="1300293"/>
            <a:ext cx="2793534" cy="2701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FACE-TO-FACE (CLASSROM)</a:t>
            </a:r>
          </a:p>
          <a:p>
            <a:pPr algn="ctr"/>
            <a:r>
              <a:rPr lang="en-US" dirty="0" smtClean="0"/>
              <a:t>LEARNING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384798" y="2650921"/>
            <a:ext cx="2021746" cy="1879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Tablet and laptop computing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46379" y="645953"/>
            <a:ext cx="2298584" cy="1770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Interactive whiteboards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805182" y="3846352"/>
            <a:ext cx="2046792" cy="1866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 computing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075605" y="163583"/>
            <a:ext cx="1505947" cy="136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gaming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553480" y="1975607"/>
            <a:ext cx="1568741" cy="1342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50" y="1971440"/>
            <a:ext cx="2190476" cy="1619048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954635" y="2340515"/>
            <a:ext cx="45719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263318" y="2646726"/>
            <a:ext cx="931178" cy="213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54" y="85325"/>
            <a:ext cx="11683092" cy="13760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EBEBEB"/>
                </a:solidFill>
              </a:rPr>
              <a:t>Смешанное </a:t>
            </a:r>
            <a:r>
              <a:rPr lang="ru-RU" dirty="0" smtClean="0">
                <a:solidFill>
                  <a:srgbClr val="EBEBEB"/>
                </a:solidFill>
              </a:rPr>
              <a:t>обучение</a:t>
            </a:r>
            <a:br>
              <a:rPr lang="ru-RU" dirty="0" smtClean="0">
                <a:solidFill>
                  <a:srgbClr val="EBEBEB"/>
                </a:solidFill>
              </a:rPr>
            </a:br>
            <a:r>
              <a:rPr lang="ru-RU" dirty="0" smtClean="0">
                <a:solidFill>
                  <a:srgbClr val="EBEBEB"/>
                </a:solidFill>
              </a:rPr>
              <a:t>(</a:t>
            </a:r>
            <a:r>
              <a:rPr lang="en-GB" dirty="0">
                <a:solidFill>
                  <a:srgbClr val="EBEBEB"/>
                </a:solidFill>
              </a:rPr>
              <a:t>blended learning)</a:t>
            </a:r>
            <a:endParaRPr lang="ru-RU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920" y="1772100"/>
            <a:ext cx="10466615" cy="4825093"/>
          </a:xfrm>
        </p:spPr>
        <p:txBody>
          <a:bodyPr>
            <a:normAutofit lnSpcReduction="10000"/>
          </a:bodyPr>
          <a:lstStyle/>
          <a:p>
            <a:pPr marL="347472" indent="-347472">
              <a:spcBef>
                <a:spcPts val="480"/>
              </a:spcBef>
              <a:buClr>
                <a:srgbClr val="F5A408"/>
              </a:buClr>
              <a:buFont typeface="Wingdings 3"/>
              <a:buChar char=""/>
            </a:pPr>
            <a:r>
              <a:rPr lang="ru-RU" sz="2800" i="1" dirty="0">
                <a:solidFill>
                  <a:schemeClr val="bg1"/>
                </a:solidFill>
              </a:rPr>
              <a:t>образовательная технология, совмещающая обучение в традиционной урочной форме с онлайн-обучением</a:t>
            </a:r>
          </a:p>
          <a:p>
            <a:pPr marL="347472" indent="-347472" algn="l" defTabSz="457200">
              <a:spcBef>
                <a:spcPts val="480"/>
              </a:spcBef>
              <a:spcAft>
                <a:spcPts val="600"/>
              </a:spcAft>
              <a:buClr>
                <a:srgbClr val="F5A408"/>
              </a:buClr>
              <a:buSzPct val="80000"/>
              <a:buFont typeface="Wingdings 3"/>
              <a:buChar char=""/>
            </a:pPr>
            <a:r>
              <a:rPr lang="ru-RU" sz="2800" b="1" dirty="0" smtClean="0">
                <a:latin typeface="Century Gothic"/>
              </a:rPr>
              <a:t>Обязательные</a:t>
            </a:r>
            <a:r>
              <a:rPr lang="ru-RU" sz="2800" dirty="0" smtClean="0">
                <a:latin typeface="Century Gothic"/>
              </a:rPr>
              <a:t> условия реализации:</a:t>
            </a:r>
            <a:endParaRPr lang="ru-RU" sz="2800" b="0" i="0" dirty="0" smtClean="0">
              <a:latin typeface="Century Gothic"/>
            </a:endParaRPr>
          </a:p>
          <a:p>
            <a:pPr marL="740664" lvl="1" indent="-283464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ru-RU" sz="2800" dirty="0"/>
              <a:t>качественные учебные материалы, обеспечивающие обучение в электронной </a:t>
            </a:r>
            <a:r>
              <a:rPr lang="ru-RU" sz="2800" dirty="0" smtClean="0"/>
              <a:t>среде;</a:t>
            </a:r>
            <a:endParaRPr lang="ru-RU" sz="2800" dirty="0"/>
          </a:p>
          <a:p>
            <a:pPr marL="740664" lvl="1" indent="-283464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ru-RU" sz="2800" dirty="0"/>
              <a:t>интеграция опыта традиционного обучения и компьютерной лингводидактики (CALL</a:t>
            </a:r>
            <a:r>
              <a:rPr lang="ru-RU" sz="2800" dirty="0" smtClean="0"/>
              <a:t>);</a:t>
            </a:r>
          </a:p>
          <a:p>
            <a:pPr marL="740664" lvl="1" indent="-283464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ru-RU" sz="2800" dirty="0"/>
              <a:t>элементы контроля результатов </a:t>
            </a:r>
            <a:r>
              <a:rPr lang="ru-RU" sz="2800" dirty="0" smtClean="0"/>
              <a:t>обучения </a:t>
            </a:r>
            <a:r>
              <a:rPr lang="ru-RU" sz="2800" dirty="0" smtClean="0"/>
              <a:t>на </a:t>
            </a:r>
            <a:r>
              <a:rPr lang="ru-RU" sz="2800" dirty="0"/>
              <a:t>разном этапе освоения </a:t>
            </a:r>
            <a:r>
              <a:rPr lang="ru-RU" sz="2800" dirty="0" smtClean="0"/>
              <a:t>программы дисциплины.</a:t>
            </a:r>
            <a:endParaRPr lang="ru-RU" sz="2800" dirty="0"/>
          </a:p>
          <a:p>
            <a:pPr marL="457200" lvl="1" indent="0">
              <a:spcBef>
                <a:spcPts val="432"/>
              </a:spcBef>
              <a:buClr>
                <a:srgbClr val="F5A408"/>
              </a:buClr>
              <a:buNone/>
            </a:pPr>
            <a:endParaRPr lang="ru-RU" dirty="0" smtClean="0"/>
          </a:p>
          <a:p>
            <a:pPr marL="740664" lvl="1" indent="-283464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708" y="101654"/>
            <a:ext cx="9404723" cy="1400530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ru-RU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Ресурсы</a:t>
            </a:r>
            <a:endParaRPr lang="ru-RU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041547"/>
              </p:ext>
            </p:extLst>
          </p:nvPr>
        </p:nvGraphicFramePr>
        <p:xfrm>
          <a:off x="220436" y="1102179"/>
          <a:ext cx="11666764" cy="550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748893" y="3429000"/>
            <a:ext cx="2694214" cy="661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Электронный университет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3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169" y="133136"/>
            <a:ext cx="8825658" cy="860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English-</a:t>
            </a:r>
            <a:r>
              <a:rPr lang="en-US" dirty="0" err="1" smtClean="0">
                <a:solidFill>
                  <a:schemeClr val="tx1"/>
                </a:solidFill>
              </a:rPr>
              <a:t>ebm.wikispaces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3" y="650081"/>
            <a:ext cx="10645023" cy="59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41" y="253093"/>
            <a:ext cx="8691173" cy="704730"/>
          </a:xfrm>
        </p:spPr>
        <p:txBody>
          <a:bodyPr/>
          <a:lstStyle/>
          <a:p>
            <a:r>
              <a:rPr lang="ru-RU" dirty="0" smtClean="0"/>
              <a:t>Страница преподавателя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41" y="1057618"/>
            <a:ext cx="10414907" cy="58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0289" y="59235"/>
            <a:ext cx="9972670" cy="1748679"/>
          </a:xfrm>
        </p:spPr>
        <p:txBody>
          <a:bodyPr/>
          <a:lstStyle/>
          <a:p>
            <a:r>
              <a:rPr lang="ru-RU" sz="3600" dirty="0" smtClean="0"/>
              <a:t>Преимущества модульной объектно-ориентированной динамической обучающей среды</a:t>
            </a:r>
            <a:endParaRPr lang="ru-RU" sz="3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89712" y="132584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endParaRPr lang="ru-RU" dirty="0">
              <a:solidFill>
                <a:srgbClr val="EBEBEB"/>
              </a:solidFill>
              <a:latin typeface="Century Gothic"/>
            </a:endParaRPr>
          </a:p>
        </p:txBody>
      </p:sp>
      <p:pic>
        <p:nvPicPr>
          <p:cNvPr id="8" name="Picture 2" descr="Mood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35" y="1242142"/>
            <a:ext cx="3427867" cy="102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43338" y="2161174"/>
            <a:ext cx="10443326" cy="4195481"/>
          </a:xfrm>
        </p:spPr>
        <p:txBody>
          <a:bodyPr/>
          <a:lstStyle/>
          <a:p>
            <a:r>
              <a:rPr lang="ru-RU" dirty="0" smtClean="0"/>
              <a:t>доступность </a:t>
            </a:r>
            <a:r>
              <a:rPr lang="ru-RU" dirty="0"/>
              <a:t>курсов практически со всех </a:t>
            </a:r>
            <a:r>
              <a:rPr lang="ru-RU" dirty="0" smtClean="0"/>
              <a:t>электронных </a:t>
            </a:r>
            <a:r>
              <a:rPr lang="ru-RU" dirty="0"/>
              <a:t>устройств: </a:t>
            </a:r>
            <a:r>
              <a:rPr lang="ru-RU" dirty="0" smtClean="0"/>
              <a:t>компьютеров, ноутбуков</a:t>
            </a:r>
            <a:r>
              <a:rPr lang="ru-RU" dirty="0"/>
              <a:t>, </a:t>
            </a:r>
            <a:r>
              <a:rPr lang="ru-RU" dirty="0" smtClean="0"/>
              <a:t>планшетов </a:t>
            </a:r>
            <a:r>
              <a:rPr lang="ru-RU" dirty="0"/>
              <a:t>и </a:t>
            </a:r>
            <a:r>
              <a:rPr lang="ru-RU" dirty="0" smtClean="0"/>
              <a:t>смартфонов; </a:t>
            </a:r>
          </a:p>
          <a:p>
            <a:r>
              <a:rPr lang="ru-RU" dirty="0"/>
              <a:t>разнообразие ресурсов и заданий, которые </a:t>
            </a:r>
            <a:r>
              <a:rPr lang="ru-RU" dirty="0" smtClean="0"/>
              <a:t>могут </a:t>
            </a:r>
            <a:r>
              <a:rPr lang="ru-RU" dirty="0"/>
              <a:t>быть использованы при создании </a:t>
            </a:r>
            <a:r>
              <a:rPr lang="ru-RU" dirty="0" smtClean="0"/>
              <a:t>курсов;</a:t>
            </a:r>
          </a:p>
          <a:p>
            <a:r>
              <a:rPr lang="ru-RU" dirty="0"/>
              <a:t>индивидуализация процесса обучения и возможность </a:t>
            </a:r>
            <a:r>
              <a:rPr lang="ru-RU" dirty="0" smtClean="0"/>
              <a:t>самостоятельной работы </a:t>
            </a:r>
            <a:r>
              <a:rPr lang="ru-RU" dirty="0"/>
              <a:t>над формированием языковой </a:t>
            </a:r>
            <a:r>
              <a:rPr lang="ru-RU" dirty="0" smtClean="0"/>
              <a:t>компетенции;</a:t>
            </a:r>
            <a:endParaRPr lang="ru-RU" dirty="0" smtClean="0"/>
          </a:p>
          <a:p>
            <a:r>
              <a:rPr lang="ru-RU" dirty="0" smtClean="0"/>
              <a:t>возможность </a:t>
            </a:r>
            <a:r>
              <a:rPr lang="ru-RU" dirty="0"/>
              <a:t>подбора аутентичных материалов для чтения </a:t>
            </a:r>
            <a:r>
              <a:rPr lang="ru-RU" dirty="0" smtClean="0"/>
              <a:t>и </a:t>
            </a:r>
            <a:r>
              <a:rPr lang="ru-RU" dirty="0" err="1" smtClean="0"/>
              <a:t>аудирования</a:t>
            </a:r>
            <a:r>
              <a:rPr lang="ru-RU" dirty="0" smtClean="0"/>
              <a:t> по </a:t>
            </a:r>
            <a:r>
              <a:rPr lang="ru-RU" dirty="0"/>
              <a:t>изучаемой </a:t>
            </a:r>
            <a:r>
              <a:rPr lang="ru-RU" dirty="0" smtClean="0"/>
              <a:t>теме, </a:t>
            </a:r>
            <a:r>
              <a:rPr lang="ru-RU" dirty="0" smtClean="0"/>
              <a:t>использование их </a:t>
            </a:r>
            <a:r>
              <a:rPr lang="ru-RU" dirty="0" smtClean="0"/>
              <a:t>в сокращенном виде;</a:t>
            </a:r>
          </a:p>
          <a:p>
            <a:r>
              <a:rPr lang="ru-RU" dirty="0"/>
              <a:t> взаимодействие </a:t>
            </a:r>
            <a:r>
              <a:rPr lang="ru-RU" dirty="0" smtClean="0"/>
              <a:t>преподавателя и </a:t>
            </a:r>
            <a:r>
              <a:rPr lang="ru-RU" dirty="0"/>
              <a:t>учащихся между собой на расстоянии, отражающее все присущие учебному процессу компоненты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1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557" y="169403"/>
            <a:ext cx="11356522" cy="8372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EBEBEB"/>
                </a:solidFill>
              </a:rPr>
              <a:t>	</a:t>
            </a:r>
            <a:r>
              <a:rPr lang="ru-RU" dirty="0" smtClean="0">
                <a:solidFill>
                  <a:srgbClr val="EBEBEB"/>
                </a:solidFill>
              </a:rPr>
              <a:t>Элементы </a:t>
            </a:r>
            <a:endParaRPr lang="ru-RU" dirty="0">
              <a:solidFill>
                <a:srgbClr val="EBEBEB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058435"/>
              </p:ext>
            </p:extLst>
          </p:nvPr>
        </p:nvGraphicFramePr>
        <p:xfrm>
          <a:off x="0" y="1077686"/>
          <a:ext cx="12272511" cy="5780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531179" y="4193491"/>
            <a:ext cx="7660822" cy="7463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•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Сообщения </a:t>
            </a:r>
            <a:r>
              <a:rPr lang="ru-RU" sz="2000" dirty="0">
                <a:solidFill>
                  <a:schemeClr val="bg1"/>
                </a:solidFill>
              </a:rPr>
              <a:t>(с уведомлением на e-</a:t>
            </a:r>
            <a:r>
              <a:rPr lang="ru-RU" sz="2000" dirty="0" err="1">
                <a:solidFill>
                  <a:schemeClr val="bg1"/>
                </a:solidFill>
              </a:rPr>
              <a:t>mail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•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Групповое </a:t>
            </a:r>
            <a:r>
              <a:rPr lang="ru-RU" sz="2000" dirty="0">
                <a:solidFill>
                  <a:schemeClr val="bg1"/>
                </a:solidFill>
              </a:rPr>
              <a:t>обсуждение темы в реальном времени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31179" y="3293326"/>
            <a:ext cx="7660820" cy="7395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электронный </a:t>
            </a:r>
            <a:r>
              <a:rPr lang="ru-RU" sz="2000" dirty="0">
                <a:solidFill>
                  <a:schemeClr val="bg1"/>
                </a:solidFill>
              </a:rPr>
              <a:t>словарь понятий и терминов,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используемых в </a:t>
            </a:r>
            <a:r>
              <a:rPr lang="ru-RU" sz="2000" dirty="0" smtClean="0">
                <a:solidFill>
                  <a:schemeClr val="bg1"/>
                </a:solidFill>
              </a:rPr>
              <a:t>тематическом модуле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137" y="2311910"/>
            <a:ext cx="7726863" cy="847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0693" y="101427"/>
            <a:ext cx="3426249" cy="10242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8873" y="1246881"/>
            <a:ext cx="775312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36" y="518032"/>
            <a:ext cx="10156371" cy="1392411"/>
          </a:xfrm>
        </p:spPr>
        <p:txBody>
          <a:bodyPr/>
          <a:lstStyle/>
          <a:p>
            <a:r>
              <a:rPr lang="ru-RU" sz="3600" dirty="0" smtClean="0"/>
              <a:t>Элементы </a:t>
            </a:r>
            <a:r>
              <a:rPr lang="ru-RU" sz="3600" dirty="0" smtClean="0"/>
              <a:t>курса</a:t>
            </a:r>
            <a:r>
              <a:rPr lang="ru-RU" sz="3600" dirty="0"/>
              <a:t>:</a:t>
            </a:r>
            <a:r>
              <a:rPr lang="ru-RU" sz="3600" dirty="0" smtClean="0"/>
              <a:t> </a:t>
            </a:r>
            <a:r>
              <a:rPr lang="ru-RU" sz="3600" dirty="0"/>
              <a:t>л</a:t>
            </a:r>
            <a:r>
              <a:rPr lang="ru-RU" sz="3600" dirty="0" smtClean="0"/>
              <a:t>екции </a:t>
            </a:r>
            <a:r>
              <a:rPr lang="ru-RU" sz="3600" dirty="0" smtClean="0"/>
              <a:t>и задания к </a:t>
            </a:r>
            <a:r>
              <a:rPr lang="ru-RU" sz="3600" dirty="0" smtClean="0"/>
              <a:t>ним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454" y="1910443"/>
            <a:ext cx="8157254" cy="45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692" y="256775"/>
            <a:ext cx="10172701" cy="1057675"/>
          </a:xfrm>
        </p:spPr>
        <p:txBody>
          <a:bodyPr/>
          <a:lstStyle/>
          <a:p>
            <a:r>
              <a:rPr lang="ru-RU" sz="3200" dirty="0" smtClean="0"/>
              <a:t>Элементы </a:t>
            </a:r>
            <a:r>
              <a:rPr lang="ru-RU" sz="3200" dirty="0" smtClean="0"/>
              <a:t>курса: </a:t>
            </a:r>
            <a:r>
              <a:rPr lang="ru-RU" sz="3200" dirty="0"/>
              <a:t>т</a:t>
            </a:r>
            <a:r>
              <a:rPr lang="ru-RU" sz="3200" dirty="0" smtClean="0"/>
              <a:t>естовые </a:t>
            </a:r>
            <a:r>
              <a:rPr lang="ru-RU" sz="3200" dirty="0" smtClean="0"/>
              <a:t>задания на </a:t>
            </a:r>
            <a:r>
              <a:rPr lang="ru-RU" sz="3200" dirty="0" smtClean="0"/>
              <a:t>перевод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608" y="1440093"/>
            <a:ext cx="8923564" cy="50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Обзор академического курса</Template>
  <TotalTime>0</TotalTime>
  <Words>595</Words>
  <Application>Microsoft Office PowerPoint</Application>
  <PresentationFormat>Широкоэкранный</PresentationFormat>
  <Paragraphs>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Wingdings 3</vt:lpstr>
      <vt:lpstr>Ион</vt:lpstr>
      <vt:lpstr>Формирование электронной образовательной среды обучения иностранным языкам (опыт кафедры Л-2)</vt:lpstr>
      <vt:lpstr>Смешанное обучение (blended learning)</vt:lpstr>
      <vt:lpstr>Ресурсы</vt:lpstr>
      <vt:lpstr>Презентация PowerPoint</vt:lpstr>
      <vt:lpstr>Страница преподавателя</vt:lpstr>
      <vt:lpstr>Преимущества модульной объектно-ориентированной динамической обучающей среды</vt:lpstr>
      <vt:lpstr> Элементы </vt:lpstr>
      <vt:lpstr>Элементы курса: лекции и задания к ним</vt:lpstr>
      <vt:lpstr>Элементы курса: тестовые задания на перевод</vt:lpstr>
      <vt:lpstr>Элементы курса: промежуточное тестирование; подготовка к РК</vt:lpstr>
      <vt:lpstr>Элементы курса.  Тесты на множественный выбор</vt:lpstr>
      <vt:lpstr>Элементы курса: творческое задание (письмо)</vt:lpstr>
      <vt:lpstr>Элементы курса: задания на аудирование</vt:lpstr>
      <vt:lpstr>Примеры средств лингво-методической поддержки курса (scaffolding)</vt:lpstr>
      <vt:lpstr>Проектирование содержания электронного курса обучения иностранному языку для бакалавров, магистров и аспирантов МГТУ им. Н.Э. Баумана </vt:lpstr>
      <vt:lpstr>Новые возможности Moodle 2.0: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2016-11-24T09:20:49Z</dcterms:created>
  <dcterms:modified xsi:type="dcterms:W3CDTF">2016-11-29T12:26:41Z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